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3.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4.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 id="2147483663" r:id="rId2"/>
    <p:sldMasterId id="2147483676" r:id="rId3"/>
    <p:sldMasterId id="2147483689" r:id="rId4"/>
    <p:sldMasterId id="2147483706" r:id="rId5"/>
  </p:sldMasterIdLst>
  <p:notesMasterIdLst>
    <p:notesMasterId r:id="rId47"/>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Lst>
  <p:sldSz cx="10972800" cy="6172200"/>
  <p:notesSz cx="7010400" cy="92964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316">
          <p15:clr>
            <a:srgbClr val="000000"/>
          </p15:clr>
        </p15:guide>
        <p15:guide id="2" orient="horz" pos="3050">
          <p15:clr>
            <a:srgbClr val="000000"/>
          </p15:clr>
        </p15:guide>
        <p15:guide id="3" orient="horz" pos="3189">
          <p15:clr>
            <a:srgbClr val="000000"/>
          </p15:clr>
        </p15:guide>
        <p15:guide id="4" pos="5455">
          <p15:clr>
            <a:srgbClr val="000000"/>
          </p15:clr>
        </p15:guide>
        <p15:guide id="5" orient="horz" pos="975">
          <p15:clr>
            <a:srgbClr val="000000"/>
          </p15:clr>
        </p15:guide>
        <p15:guide id="6" pos="3457">
          <p15:clr>
            <a:srgbClr val="000000"/>
          </p15:clr>
        </p15:guide>
      </p15:sldGuideLst>
    </p:ext>
    <p:ext uri="{2D200454-40CA-4A62-9FC3-DE9A4176ACB9}">
      <p15:notesGuideLst xmlns:p15="http://schemas.microsoft.com/office/powerpoint/2012/main">
        <p15:guide id="1" orient="horz" pos="2928">
          <p15:clr>
            <a:srgbClr val="000000"/>
          </p15:clr>
        </p15:guide>
        <p15:guide id="2" pos="2208">
          <p15:clr>
            <a:srgbClr val="000000"/>
          </p15:clr>
        </p15:guide>
      </p15:notes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60" roundtripDataSignature="AMtx7mjgQTXmwqwTwQPz6jXt7O948uOUY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7DD0003-2431-4A49-8B02-F74AA676175C}">
  <a:tblStyle styleId="{87DD0003-2431-4A49-8B02-F74AA676175C}" styleName="Table_0">
    <a:wholeTbl>
      <a:tcTxStyle b="off" i="off">
        <a:font>
          <a:latin typeface="Trebuchet MS"/>
          <a:ea typeface="Trebuchet MS"/>
          <a:cs typeface="Trebuchet MS"/>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6EBF5"/>
          </a:solidFill>
        </a:fill>
      </a:tcStyle>
    </a:wholeTbl>
    <a:band1H>
      <a:tcTxStyle/>
      <a:tcStyle>
        <a:tcBdr/>
        <a:fill>
          <a:solidFill>
            <a:srgbClr val="CAD4EA"/>
          </a:solidFill>
        </a:fill>
      </a:tcStyle>
    </a:band1H>
    <a:band2H>
      <a:tcTxStyle/>
      <a:tcStyle>
        <a:tcBdr/>
      </a:tcStyle>
    </a:band2H>
    <a:band1V>
      <a:tcTxStyle/>
      <a:tcStyle>
        <a:tcBdr/>
        <a:fill>
          <a:solidFill>
            <a:srgbClr val="CAD4EA"/>
          </a:solidFill>
        </a:fill>
      </a:tcStyle>
    </a:band1V>
    <a:band2V>
      <a:tcTxStyle/>
      <a:tcStyle>
        <a:tcBdr/>
      </a:tcStyle>
    </a:band2V>
    <a:lastCol>
      <a:tcTxStyle b="on" i="off">
        <a:font>
          <a:latin typeface="Trebuchet MS"/>
          <a:ea typeface="Trebuchet MS"/>
          <a:cs typeface="Trebuchet MS"/>
        </a:font>
        <a:schemeClr val="lt1"/>
      </a:tcTxStyle>
      <a:tcStyle>
        <a:tcBdr/>
        <a:fill>
          <a:solidFill>
            <a:schemeClr val="accent1"/>
          </a:solidFill>
        </a:fill>
      </a:tcStyle>
    </a:lastCol>
    <a:firstCol>
      <a:tcTxStyle b="on" i="off">
        <a:font>
          <a:latin typeface="Trebuchet MS"/>
          <a:ea typeface="Trebuchet MS"/>
          <a:cs typeface="Trebuchet MS"/>
        </a:font>
        <a:schemeClr val="lt1"/>
      </a:tcTxStyle>
      <a:tcStyle>
        <a:tcBdr/>
        <a:fill>
          <a:solidFill>
            <a:schemeClr val="accent1"/>
          </a:solidFill>
        </a:fill>
      </a:tcStyle>
    </a:firstCol>
    <a:lastRow>
      <a:tcTxStyle b="on" i="off">
        <a:font>
          <a:latin typeface="Trebuchet MS"/>
          <a:ea typeface="Trebuchet MS"/>
          <a:cs typeface="Trebuchet MS"/>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Trebuchet MS"/>
          <a:ea typeface="Trebuchet MS"/>
          <a:cs typeface="Trebuchet MS"/>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252" autoAdjust="0"/>
    <p:restoredTop sz="76538" autoAdjust="0"/>
  </p:normalViewPr>
  <p:slideViewPr>
    <p:cSldViewPr snapToGrid="0">
      <p:cViewPr varScale="1">
        <p:scale>
          <a:sx n="139" d="100"/>
          <a:sy n="139" d="100"/>
        </p:scale>
        <p:origin x="1724" y="68"/>
      </p:cViewPr>
      <p:guideLst>
        <p:guide orient="horz" pos="1316"/>
        <p:guide orient="horz" pos="3050"/>
        <p:guide orient="horz" pos="3189"/>
        <p:guide pos="5455"/>
        <p:guide orient="horz" pos="975"/>
        <p:guide pos="3457"/>
      </p:guideLst>
    </p:cSldViewPr>
  </p:slideViewPr>
  <p:notesTextViewPr>
    <p:cViewPr>
      <p:scale>
        <a:sx n="1" d="1"/>
        <a:sy n="1" d="1"/>
      </p:scale>
      <p:origin x="0" y="0"/>
    </p:cViewPr>
  </p:notesTextViewPr>
  <p:notesViewPr>
    <p:cSldViewPr snapToGrid="0">
      <p:cViewPr varScale="1">
        <p:scale>
          <a:sx n="100" d="100"/>
          <a:sy n="100" d="100"/>
        </p:scale>
        <p:origin x="0" y="0"/>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notesMaster" Target="notesMasters/notesMaster1.xml"/><Relationship Id="rId63" Type="http://schemas.openxmlformats.org/officeDocument/2006/relationships/theme" Target="theme/theme1.xml"/><Relationship Id="rId7" Type="http://schemas.openxmlformats.org/officeDocument/2006/relationships/slide" Target="slides/slide2.xml"/><Relationship Id="rId2" Type="http://schemas.openxmlformats.org/officeDocument/2006/relationships/slideMaster" Target="slideMasters/slideMaster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 Type="http://schemas.openxmlformats.org/officeDocument/2006/relationships/slideMaster" Target="slideMasters/slideMaster5.xml"/><Relationship Id="rId61" Type="http://schemas.openxmlformats.org/officeDocument/2006/relationships/presProps" Target="presProp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60" Type="http://customschemas.google.com/relationships/presentationmetadata" Target="metadata"/><Relationship Id="rId65" Type="http://schemas.microsoft.com/office/2016/11/relationships/changesInfo" Target="changesInfos/changesInfo1.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64" Type="http://schemas.openxmlformats.org/officeDocument/2006/relationships/tableStyles" Target="tableStyles.xml"/><Relationship Id="rId8" Type="http://schemas.openxmlformats.org/officeDocument/2006/relationships/slide" Target="slides/slide3.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eo Huang (DLI)" userId="e5180e2e-3adf-447c-af24-87a30ac7a71a" providerId="ADAL" clId="{0856FB4F-18CA-4B64-BF6A-7C82EF6E43E1}"/>
    <pc:docChg chg="modSld">
      <pc:chgData name="Leo Huang (DLI)" userId="e5180e2e-3adf-447c-af24-87a30ac7a71a" providerId="ADAL" clId="{0856FB4F-18CA-4B64-BF6A-7C82EF6E43E1}" dt="2024-08-01T06:17:59.231" v="22"/>
      <pc:docMkLst>
        <pc:docMk/>
      </pc:docMkLst>
      <pc:sldChg chg="addSp modSp">
        <pc:chgData name="Leo Huang (DLI)" userId="e5180e2e-3adf-447c-af24-87a30ac7a71a" providerId="ADAL" clId="{0856FB4F-18CA-4B64-BF6A-7C82EF6E43E1}" dt="2024-08-01T06:17:29.459" v="0"/>
        <pc:sldMkLst>
          <pc:docMk/>
          <pc:sldMk cId="0" sldId="257"/>
        </pc:sldMkLst>
        <pc:spChg chg="add mod">
          <ac:chgData name="Leo Huang (DLI)" userId="e5180e2e-3adf-447c-af24-87a30ac7a71a" providerId="ADAL" clId="{0856FB4F-18CA-4B64-BF6A-7C82EF6E43E1}" dt="2024-08-01T06:17:29.459" v="0"/>
          <ac:spMkLst>
            <pc:docMk/>
            <pc:sldMk cId="0" sldId="257"/>
            <ac:spMk id="8" creationId="{EA88CDA9-3960-468E-B4AF-06BD6D37CF5F}"/>
          </ac:spMkLst>
        </pc:spChg>
      </pc:sldChg>
      <pc:sldChg chg="addSp modSp">
        <pc:chgData name="Leo Huang (DLI)" userId="e5180e2e-3adf-447c-af24-87a30ac7a71a" providerId="ADAL" clId="{0856FB4F-18CA-4B64-BF6A-7C82EF6E43E1}" dt="2024-08-01T06:17:33.458" v="1"/>
        <pc:sldMkLst>
          <pc:docMk/>
          <pc:sldMk cId="0" sldId="264"/>
        </pc:sldMkLst>
        <pc:spChg chg="add mod">
          <ac:chgData name="Leo Huang (DLI)" userId="e5180e2e-3adf-447c-af24-87a30ac7a71a" providerId="ADAL" clId="{0856FB4F-18CA-4B64-BF6A-7C82EF6E43E1}" dt="2024-08-01T06:17:33.458" v="1"/>
          <ac:spMkLst>
            <pc:docMk/>
            <pc:sldMk cId="0" sldId="264"/>
            <ac:spMk id="10" creationId="{17D65C33-8F8C-4085-8B45-99E181E848F0}"/>
          </ac:spMkLst>
        </pc:spChg>
      </pc:sldChg>
      <pc:sldChg chg="addSp modSp">
        <pc:chgData name="Leo Huang (DLI)" userId="e5180e2e-3adf-447c-af24-87a30ac7a71a" providerId="ADAL" clId="{0856FB4F-18CA-4B64-BF6A-7C82EF6E43E1}" dt="2024-08-01T06:17:34.981" v="2"/>
        <pc:sldMkLst>
          <pc:docMk/>
          <pc:sldMk cId="0" sldId="267"/>
        </pc:sldMkLst>
        <pc:spChg chg="add mod">
          <ac:chgData name="Leo Huang (DLI)" userId="e5180e2e-3adf-447c-af24-87a30ac7a71a" providerId="ADAL" clId="{0856FB4F-18CA-4B64-BF6A-7C82EF6E43E1}" dt="2024-08-01T06:17:34.981" v="2"/>
          <ac:spMkLst>
            <pc:docMk/>
            <pc:sldMk cId="0" sldId="267"/>
            <ac:spMk id="17" creationId="{0CC2D1E6-E5EF-4A6F-B470-0C7439941219}"/>
          </ac:spMkLst>
        </pc:spChg>
      </pc:sldChg>
      <pc:sldChg chg="addSp modSp">
        <pc:chgData name="Leo Huang (DLI)" userId="e5180e2e-3adf-447c-af24-87a30ac7a71a" providerId="ADAL" clId="{0856FB4F-18CA-4B64-BF6A-7C82EF6E43E1}" dt="2024-08-01T06:17:36.659" v="3"/>
        <pc:sldMkLst>
          <pc:docMk/>
          <pc:sldMk cId="0" sldId="268"/>
        </pc:sldMkLst>
        <pc:spChg chg="add mod">
          <ac:chgData name="Leo Huang (DLI)" userId="e5180e2e-3adf-447c-af24-87a30ac7a71a" providerId="ADAL" clId="{0856FB4F-18CA-4B64-BF6A-7C82EF6E43E1}" dt="2024-08-01T06:17:36.659" v="3"/>
          <ac:spMkLst>
            <pc:docMk/>
            <pc:sldMk cId="0" sldId="268"/>
            <ac:spMk id="13" creationId="{64C94E76-E59F-48D1-B580-646EA70D6B13}"/>
          </ac:spMkLst>
        </pc:spChg>
      </pc:sldChg>
      <pc:sldChg chg="addSp modSp">
        <pc:chgData name="Leo Huang (DLI)" userId="e5180e2e-3adf-447c-af24-87a30ac7a71a" providerId="ADAL" clId="{0856FB4F-18CA-4B64-BF6A-7C82EF6E43E1}" dt="2024-08-01T06:17:37.482" v="4"/>
        <pc:sldMkLst>
          <pc:docMk/>
          <pc:sldMk cId="0" sldId="269"/>
        </pc:sldMkLst>
        <pc:spChg chg="add mod">
          <ac:chgData name="Leo Huang (DLI)" userId="e5180e2e-3adf-447c-af24-87a30ac7a71a" providerId="ADAL" clId="{0856FB4F-18CA-4B64-BF6A-7C82EF6E43E1}" dt="2024-08-01T06:17:37.482" v="4"/>
          <ac:spMkLst>
            <pc:docMk/>
            <pc:sldMk cId="0" sldId="269"/>
            <ac:spMk id="17" creationId="{AA71A13E-EDE9-40F1-B08A-D6F69A5FCD52}"/>
          </ac:spMkLst>
        </pc:spChg>
      </pc:sldChg>
      <pc:sldChg chg="addSp modSp">
        <pc:chgData name="Leo Huang (DLI)" userId="e5180e2e-3adf-447c-af24-87a30ac7a71a" providerId="ADAL" clId="{0856FB4F-18CA-4B64-BF6A-7C82EF6E43E1}" dt="2024-08-01T06:17:38.757" v="5"/>
        <pc:sldMkLst>
          <pc:docMk/>
          <pc:sldMk cId="0" sldId="270"/>
        </pc:sldMkLst>
        <pc:spChg chg="add mod">
          <ac:chgData name="Leo Huang (DLI)" userId="e5180e2e-3adf-447c-af24-87a30ac7a71a" providerId="ADAL" clId="{0856FB4F-18CA-4B64-BF6A-7C82EF6E43E1}" dt="2024-08-01T06:17:38.757" v="5"/>
          <ac:spMkLst>
            <pc:docMk/>
            <pc:sldMk cId="0" sldId="270"/>
            <ac:spMk id="7" creationId="{6BE21B80-DEE1-4D72-88C6-C8E73C6A1C64}"/>
          </ac:spMkLst>
        </pc:spChg>
      </pc:sldChg>
      <pc:sldChg chg="addSp modSp">
        <pc:chgData name="Leo Huang (DLI)" userId="e5180e2e-3adf-447c-af24-87a30ac7a71a" providerId="ADAL" clId="{0856FB4F-18CA-4B64-BF6A-7C82EF6E43E1}" dt="2024-08-01T06:17:39.382" v="6"/>
        <pc:sldMkLst>
          <pc:docMk/>
          <pc:sldMk cId="0" sldId="271"/>
        </pc:sldMkLst>
        <pc:spChg chg="add mod">
          <ac:chgData name="Leo Huang (DLI)" userId="e5180e2e-3adf-447c-af24-87a30ac7a71a" providerId="ADAL" clId="{0856FB4F-18CA-4B64-BF6A-7C82EF6E43E1}" dt="2024-08-01T06:17:39.382" v="6"/>
          <ac:spMkLst>
            <pc:docMk/>
            <pc:sldMk cId="0" sldId="271"/>
            <ac:spMk id="6" creationId="{6F158E52-A0FF-4F88-87B0-DF1EA7540ECA}"/>
          </ac:spMkLst>
        </pc:spChg>
      </pc:sldChg>
      <pc:sldChg chg="addSp modSp">
        <pc:chgData name="Leo Huang (DLI)" userId="e5180e2e-3adf-447c-af24-87a30ac7a71a" providerId="ADAL" clId="{0856FB4F-18CA-4B64-BF6A-7C82EF6E43E1}" dt="2024-08-01T06:17:40.583" v="7"/>
        <pc:sldMkLst>
          <pc:docMk/>
          <pc:sldMk cId="0" sldId="273"/>
        </pc:sldMkLst>
        <pc:spChg chg="add mod">
          <ac:chgData name="Leo Huang (DLI)" userId="e5180e2e-3adf-447c-af24-87a30ac7a71a" providerId="ADAL" clId="{0856FB4F-18CA-4B64-BF6A-7C82EF6E43E1}" dt="2024-08-01T06:17:40.583" v="7"/>
          <ac:spMkLst>
            <pc:docMk/>
            <pc:sldMk cId="0" sldId="273"/>
            <ac:spMk id="6" creationId="{6391BBE7-9300-4FB2-87F6-6E0C5FBCB3CF}"/>
          </ac:spMkLst>
        </pc:spChg>
      </pc:sldChg>
      <pc:sldChg chg="addSp modSp">
        <pc:chgData name="Leo Huang (DLI)" userId="e5180e2e-3adf-447c-af24-87a30ac7a71a" providerId="ADAL" clId="{0856FB4F-18CA-4B64-BF6A-7C82EF6E43E1}" dt="2024-08-01T06:17:41.231" v="8"/>
        <pc:sldMkLst>
          <pc:docMk/>
          <pc:sldMk cId="0" sldId="274"/>
        </pc:sldMkLst>
        <pc:spChg chg="add mod">
          <ac:chgData name="Leo Huang (DLI)" userId="e5180e2e-3adf-447c-af24-87a30ac7a71a" providerId="ADAL" clId="{0856FB4F-18CA-4B64-BF6A-7C82EF6E43E1}" dt="2024-08-01T06:17:41.231" v="8"/>
          <ac:spMkLst>
            <pc:docMk/>
            <pc:sldMk cId="0" sldId="274"/>
            <ac:spMk id="5" creationId="{0ACE74D2-566B-4D91-8000-8206495B00E8}"/>
          </ac:spMkLst>
        </pc:spChg>
      </pc:sldChg>
      <pc:sldChg chg="addSp modSp">
        <pc:chgData name="Leo Huang (DLI)" userId="e5180e2e-3adf-447c-af24-87a30ac7a71a" providerId="ADAL" clId="{0856FB4F-18CA-4B64-BF6A-7C82EF6E43E1}" dt="2024-08-01T06:17:42.582" v="9"/>
        <pc:sldMkLst>
          <pc:docMk/>
          <pc:sldMk cId="0" sldId="275"/>
        </pc:sldMkLst>
        <pc:spChg chg="add mod">
          <ac:chgData name="Leo Huang (DLI)" userId="e5180e2e-3adf-447c-af24-87a30ac7a71a" providerId="ADAL" clId="{0856FB4F-18CA-4B64-BF6A-7C82EF6E43E1}" dt="2024-08-01T06:17:42.582" v="9"/>
          <ac:spMkLst>
            <pc:docMk/>
            <pc:sldMk cId="0" sldId="275"/>
            <ac:spMk id="28" creationId="{5C55700F-BB2C-4697-8ED7-E9A58CC10CA9}"/>
          </ac:spMkLst>
        </pc:spChg>
      </pc:sldChg>
      <pc:sldChg chg="addSp modSp">
        <pc:chgData name="Leo Huang (DLI)" userId="e5180e2e-3adf-447c-af24-87a30ac7a71a" providerId="ADAL" clId="{0856FB4F-18CA-4B64-BF6A-7C82EF6E43E1}" dt="2024-08-01T06:17:44.381" v="10"/>
        <pc:sldMkLst>
          <pc:docMk/>
          <pc:sldMk cId="0" sldId="278"/>
        </pc:sldMkLst>
        <pc:spChg chg="add mod">
          <ac:chgData name="Leo Huang (DLI)" userId="e5180e2e-3adf-447c-af24-87a30ac7a71a" providerId="ADAL" clId="{0856FB4F-18CA-4B64-BF6A-7C82EF6E43E1}" dt="2024-08-01T06:17:44.381" v="10"/>
          <ac:spMkLst>
            <pc:docMk/>
            <pc:sldMk cId="0" sldId="278"/>
            <ac:spMk id="20" creationId="{44D1EE8F-028A-45E4-A2A4-BD5A2E8E6331}"/>
          </ac:spMkLst>
        </pc:spChg>
      </pc:sldChg>
      <pc:sldChg chg="addSp modSp">
        <pc:chgData name="Leo Huang (DLI)" userId="e5180e2e-3adf-447c-af24-87a30ac7a71a" providerId="ADAL" clId="{0856FB4F-18CA-4B64-BF6A-7C82EF6E43E1}" dt="2024-08-01T06:17:45.482" v="11"/>
        <pc:sldMkLst>
          <pc:docMk/>
          <pc:sldMk cId="0" sldId="279"/>
        </pc:sldMkLst>
        <pc:spChg chg="add mod">
          <ac:chgData name="Leo Huang (DLI)" userId="e5180e2e-3adf-447c-af24-87a30ac7a71a" providerId="ADAL" clId="{0856FB4F-18CA-4B64-BF6A-7C82EF6E43E1}" dt="2024-08-01T06:17:45.482" v="11"/>
          <ac:spMkLst>
            <pc:docMk/>
            <pc:sldMk cId="0" sldId="279"/>
            <ac:spMk id="20" creationId="{63224E2F-94A5-4258-9468-EE64918FE77D}"/>
          </ac:spMkLst>
        </pc:spChg>
      </pc:sldChg>
      <pc:sldChg chg="addSp modSp">
        <pc:chgData name="Leo Huang (DLI)" userId="e5180e2e-3adf-447c-af24-87a30ac7a71a" providerId="ADAL" clId="{0856FB4F-18CA-4B64-BF6A-7C82EF6E43E1}" dt="2024-08-01T06:17:46.807" v="12"/>
        <pc:sldMkLst>
          <pc:docMk/>
          <pc:sldMk cId="0" sldId="281"/>
        </pc:sldMkLst>
        <pc:spChg chg="add mod">
          <ac:chgData name="Leo Huang (DLI)" userId="e5180e2e-3adf-447c-af24-87a30ac7a71a" providerId="ADAL" clId="{0856FB4F-18CA-4B64-BF6A-7C82EF6E43E1}" dt="2024-08-01T06:17:46.807" v="12"/>
          <ac:spMkLst>
            <pc:docMk/>
            <pc:sldMk cId="0" sldId="281"/>
            <ac:spMk id="12" creationId="{459A17C6-3ADD-4CA9-A381-DFFFF9ADA513}"/>
          </ac:spMkLst>
        </pc:spChg>
      </pc:sldChg>
      <pc:sldChg chg="addSp modSp">
        <pc:chgData name="Leo Huang (DLI)" userId="e5180e2e-3adf-447c-af24-87a30ac7a71a" providerId="ADAL" clId="{0856FB4F-18CA-4B64-BF6A-7C82EF6E43E1}" dt="2024-08-01T06:17:47.583" v="13"/>
        <pc:sldMkLst>
          <pc:docMk/>
          <pc:sldMk cId="0" sldId="282"/>
        </pc:sldMkLst>
        <pc:spChg chg="add mod">
          <ac:chgData name="Leo Huang (DLI)" userId="e5180e2e-3adf-447c-af24-87a30ac7a71a" providerId="ADAL" clId="{0856FB4F-18CA-4B64-BF6A-7C82EF6E43E1}" dt="2024-08-01T06:17:47.583" v="13"/>
          <ac:spMkLst>
            <pc:docMk/>
            <pc:sldMk cId="0" sldId="282"/>
            <ac:spMk id="16" creationId="{717C5BEA-403E-4C9D-A7AB-FAB69138F484}"/>
          </ac:spMkLst>
        </pc:spChg>
      </pc:sldChg>
      <pc:sldChg chg="addSp modSp">
        <pc:chgData name="Leo Huang (DLI)" userId="e5180e2e-3adf-447c-af24-87a30ac7a71a" providerId="ADAL" clId="{0856FB4F-18CA-4B64-BF6A-7C82EF6E43E1}" dt="2024-08-01T06:17:48.681" v="14"/>
        <pc:sldMkLst>
          <pc:docMk/>
          <pc:sldMk cId="0" sldId="284"/>
        </pc:sldMkLst>
        <pc:spChg chg="add mod">
          <ac:chgData name="Leo Huang (DLI)" userId="e5180e2e-3adf-447c-af24-87a30ac7a71a" providerId="ADAL" clId="{0856FB4F-18CA-4B64-BF6A-7C82EF6E43E1}" dt="2024-08-01T06:17:48.681" v="14"/>
          <ac:spMkLst>
            <pc:docMk/>
            <pc:sldMk cId="0" sldId="284"/>
            <ac:spMk id="17" creationId="{FF4B9B6A-F9F2-4C07-AD4C-B117B1200DB7}"/>
          </ac:spMkLst>
        </pc:spChg>
      </pc:sldChg>
      <pc:sldChg chg="addSp modSp">
        <pc:chgData name="Leo Huang (DLI)" userId="e5180e2e-3adf-447c-af24-87a30ac7a71a" providerId="ADAL" clId="{0856FB4F-18CA-4B64-BF6A-7C82EF6E43E1}" dt="2024-08-01T06:17:49.308" v="15"/>
        <pc:sldMkLst>
          <pc:docMk/>
          <pc:sldMk cId="0" sldId="285"/>
        </pc:sldMkLst>
        <pc:spChg chg="add mod">
          <ac:chgData name="Leo Huang (DLI)" userId="e5180e2e-3adf-447c-af24-87a30ac7a71a" providerId="ADAL" clId="{0856FB4F-18CA-4B64-BF6A-7C82EF6E43E1}" dt="2024-08-01T06:17:49.308" v="15"/>
          <ac:spMkLst>
            <pc:docMk/>
            <pc:sldMk cId="0" sldId="285"/>
            <ac:spMk id="16" creationId="{B3629D9C-2500-4906-AD5E-3CC068FC040C}"/>
          </ac:spMkLst>
        </pc:spChg>
      </pc:sldChg>
      <pc:sldChg chg="addSp modSp">
        <pc:chgData name="Leo Huang (DLI)" userId="e5180e2e-3adf-447c-af24-87a30ac7a71a" providerId="ADAL" clId="{0856FB4F-18CA-4B64-BF6A-7C82EF6E43E1}" dt="2024-08-01T06:17:50.007" v="16"/>
        <pc:sldMkLst>
          <pc:docMk/>
          <pc:sldMk cId="0" sldId="286"/>
        </pc:sldMkLst>
        <pc:spChg chg="add mod">
          <ac:chgData name="Leo Huang (DLI)" userId="e5180e2e-3adf-447c-af24-87a30ac7a71a" providerId="ADAL" clId="{0856FB4F-18CA-4B64-BF6A-7C82EF6E43E1}" dt="2024-08-01T06:17:50.007" v="16"/>
          <ac:spMkLst>
            <pc:docMk/>
            <pc:sldMk cId="0" sldId="286"/>
            <ac:spMk id="16" creationId="{24E3E6FE-4835-4575-A6B1-B4CF23E95C14}"/>
          </ac:spMkLst>
        </pc:spChg>
      </pc:sldChg>
      <pc:sldChg chg="addSp modSp">
        <pc:chgData name="Leo Huang (DLI)" userId="e5180e2e-3adf-447c-af24-87a30ac7a71a" providerId="ADAL" clId="{0856FB4F-18CA-4B64-BF6A-7C82EF6E43E1}" dt="2024-08-01T06:17:51.257" v="17"/>
        <pc:sldMkLst>
          <pc:docMk/>
          <pc:sldMk cId="0" sldId="287"/>
        </pc:sldMkLst>
        <pc:spChg chg="add mod">
          <ac:chgData name="Leo Huang (DLI)" userId="e5180e2e-3adf-447c-af24-87a30ac7a71a" providerId="ADAL" clId="{0856FB4F-18CA-4B64-BF6A-7C82EF6E43E1}" dt="2024-08-01T06:17:51.257" v="17"/>
          <ac:spMkLst>
            <pc:docMk/>
            <pc:sldMk cId="0" sldId="287"/>
            <ac:spMk id="16" creationId="{B86EFDF9-ADBB-4DA6-A906-E9A45F4D92AD}"/>
          </ac:spMkLst>
        </pc:spChg>
      </pc:sldChg>
      <pc:sldChg chg="addSp modSp">
        <pc:chgData name="Leo Huang (DLI)" userId="e5180e2e-3adf-447c-af24-87a30ac7a71a" providerId="ADAL" clId="{0856FB4F-18CA-4B64-BF6A-7C82EF6E43E1}" dt="2024-08-01T06:17:52.283" v="18"/>
        <pc:sldMkLst>
          <pc:docMk/>
          <pc:sldMk cId="0" sldId="289"/>
        </pc:sldMkLst>
        <pc:spChg chg="add mod">
          <ac:chgData name="Leo Huang (DLI)" userId="e5180e2e-3adf-447c-af24-87a30ac7a71a" providerId="ADAL" clId="{0856FB4F-18CA-4B64-BF6A-7C82EF6E43E1}" dt="2024-08-01T06:17:52.283" v="18"/>
          <ac:spMkLst>
            <pc:docMk/>
            <pc:sldMk cId="0" sldId="289"/>
            <ac:spMk id="6" creationId="{C01ED2DE-4424-4A72-9707-9ADE2BAD2C5B}"/>
          </ac:spMkLst>
        </pc:spChg>
      </pc:sldChg>
      <pc:sldChg chg="addSp modSp">
        <pc:chgData name="Leo Huang (DLI)" userId="e5180e2e-3adf-447c-af24-87a30ac7a71a" providerId="ADAL" clId="{0856FB4F-18CA-4B64-BF6A-7C82EF6E43E1}" dt="2024-08-01T06:17:53.457" v="19"/>
        <pc:sldMkLst>
          <pc:docMk/>
          <pc:sldMk cId="0" sldId="290"/>
        </pc:sldMkLst>
        <pc:spChg chg="add mod">
          <ac:chgData name="Leo Huang (DLI)" userId="e5180e2e-3adf-447c-af24-87a30ac7a71a" providerId="ADAL" clId="{0856FB4F-18CA-4B64-BF6A-7C82EF6E43E1}" dt="2024-08-01T06:17:53.457" v="19"/>
          <ac:spMkLst>
            <pc:docMk/>
            <pc:sldMk cId="0" sldId="290"/>
            <ac:spMk id="22" creationId="{2D845EAB-FBCC-4381-B9DB-4B1D78C5039A}"/>
          </ac:spMkLst>
        </pc:spChg>
      </pc:sldChg>
      <pc:sldChg chg="addSp modSp">
        <pc:chgData name="Leo Huang (DLI)" userId="e5180e2e-3adf-447c-af24-87a30ac7a71a" providerId="ADAL" clId="{0856FB4F-18CA-4B64-BF6A-7C82EF6E43E1}" dt="2024-08-01T06:17:55.933" v="20"/>
        <pc:sldMkLst>
          <pc:docMk/>
          <pc:sldMk cId="0" sldId="291"/>
        </pc:sldMkLst>
        <pc:spChg chg="add mod">
          <ac:chgData name="Leo Huang (DLI)" userId="e5180e2e-3adf-447c-af24-87a30ac7a71a" providerId="ADAL" clId="{0856FB4F-18CA-4B64-BF6A-7C82EF6E43E1}" dt="2024-08-01T06:17:55.933" v="20"/>
          <ac:spMkLst>
            <pc:docMk/>
            <pc:sldMk cId="0" sldId="291"/>
            <ac:spMk id="17" creationId="{2AE58DD9-BC7A-4BB9-BAE4-C919521BBAE5}"/>
          </ac:spMkLst>
        </pc:spChg>
      </pc:sldChg>
      <pc:sldChg chg="addSp modSp">
        <pc:chgData name="Leo Huang (DLI)" userId="e5180e2e-3adf-447c-af24-87a30ac7a71a" providerId="ADAL" clId="{0856FB4F-18CA-4B64-BF6A-7C82EF6E43E1}" dt="2024-08-01T06:17:56.581" v="21"/>
        <pc:sldMkLst>
          <pc:docMk/>
          <pc:sldMk cId="0" sldId="292"/>
        </pc:sldMkLst>
        <pc:spChg chg="add mod">
          <ac:chgData name="Leo Huang (DLI)" userId="e5180e2e-3adf-447c-af24-87a30ac7a71a" providerId="ADAL" clId="{0856FB4F-18CA-4B64-BF6A-7C82EF6E43E1}" dt="2024-08-01T06:17:56.581" v="21"/>
          <ac:spMkLst>
            <pc:docMk/>
            <pc:sldMk cId="0" sldId="292"/>
            <ac:spMk id="8" creationId="{328452AC-404C-404F-BD3A-4192BF7674A6}"/>
          </ac:spMkLst>
        </pc:spChg>
      </pc:sldChg>
      <pc:sldChg chg="addSp modSp">
        <pc:chgData name="Leo Huang (DLI)" userId="e5180e2e-3adf-447c-af24-87a30ac7a71a" providerId="ADAL" clId="{0856FB4F-18CA-4B64-BF6A-7C82EF6E43E1}" dt="2024-08-01T06:17:59.231" v="22"/>
        <pc:sldMkLst>
          <pc:docMk/>
          <pc:sldMk cId="0" sldId="294"/>
        </pc:sldMkLst>
        <pc:spChg chg="add mod">
          <ac:chgData name="Leo Huang (DLI)" userId="e5180e2e-3adf-447c-af24-87a30ac7a71a" providerId="ADAL" clId="{0856FB4F-18CA-4B64-BF6A-7C82EF6E43E1}" dt="2024-08-01T06:17:59.231" v="22"/>
          <ac:spMkLst>
            <pc:docMk/>
            <pc:sldMk cId="0" sldId="294"/>
            <ac:spMk id="12" creationId="{3722D24B-D150-4124-928B-2AD00EA58F0C}"/>
          </ac:spMkLst>
        </pc:spChg>
      </pc:sldChg>
    </pc:docChg>
  </pc:docChgLst>
  <pc:docChgLst>
    <pc:chgData name="Leo Huang (DLI)" userId="e5180e2e-3adf-447c-af24-87a30ac7a71a" providerId="ADAL" clId="{127F76B8-75A3-4109-B8BE-E0E4F8260387}"/>
    <pc:docChg chg="modSld">
      <pc:chgData name="Leo Huang (DLI)" userId="e5180e2e-3adf-447c-af24-87a30ac7a71a" providerId="ADAL" clId="{127F76B8-75A3-4109-B8BE-E0E4F8260387}" dt="2024-07-11T04:27:22.893" v="16" actId="20577"/>
      <pc:docMkLst>
        <pc:docMk/>
      </pc:docMkLst>
      <pc:sldChg chg="modSp mod">
        <pc:chgData name="Leo Huang (DLI)" userId="e5180e2e-3adf-447c-af24-87a30ac7a71a" providerId="ADAL" clId="{127F76B8-75A3-4109-B8BE-E0E4F8260387}" dt="2024-07-11T04:27:22.893" v="16" actId="20577"/>
        <pc:sldMkLst>
          <pc:docMk/>
          <pc:sldMk cId="0" sldId="292"/>
        </pc:sldMkLst>
        <pc:spChg chg="mod">
          <ac:chgData name="Leo Huang (DLI)" userId="e5180e2e-3adf-447c-af24-87a30ac7a71a" providerId="ADAL" clId="{127F76B8-75A3-4109-B8BE-E0E4F8260387}" dt="2024-07-11T04:27:22.893" v="16" actId="20577"/>
          <ac:spMkLst>
            <pc:docMk/>
            <pc:sldMk cId="0" sldId="292"/>
            <ac:spMk id="901" creationId="{00000000-0000-0000-0000-000000000000}"/>
          </ac:spMkLst>
        </pc:spChg>
      </pc:sldChg>
    </pc:docChg>
  </pc:docChgLst>
  <pc:docChgLst>
    <pc:chgData name="Joyce Zheng (DLI)" userId="acbd5944-9d29-4ca1-99e1-0c38552f3808" providerId="ADAL" clId="{756A7CA1-6E37-4823-83C3-F944A8A75B49}"/>
    <pc:docChg chg="undo custSel modSld">
      <pc:chgData name="Joyce Zheng (DLI)" userId="acbd5944-9d29-4ca1-99e1-0c38552f3808" providerId="ADAL" clId="{756A7CA1-6E37-4823-83C3-F944A8A75B49}" dt="2021-04-25T02:24:01.887" v="13" actId="6549"/>
      <pc:docMkLst>
        <pc:docMk/>
      </pc:docMkLst>
      <pc:sldChg chg="modSp mod">
        <pc:chgData name="Joyce Zheng (DLI)" userId="acbd5944-9d29-4ca1-99e1-0c38552f3808" providerId="ADAL" clId="{756A7CA1-6E37-4823-83C3-F944A8A75B49}" dt="2021-04-25T02:22:30.422" v="9" actId="6549"/>
        <pc:sldMkLst>
          <pc:docMk/>
          <pc:sldMk cId="0" sldId="257"/>
        </pc:sldMkLst>
        <pc:spChg chg="mod">
          <ac:chgData name="Joyce Zheng (DLI)" userId="acbd5944-9d29-4ca1-99e1-0c38552f3808" providerId="ADAL" clId="{756A7CA1-6E37-4823-83C3-F944A8A75B49}" dt="2021-04-25T02:22:30.422" v="9" actId="6549"/>
          <ac:spMkLst>
            <pc:docMk/>
            <pc:sldMk cId="0" sldId="257"/>
            <ac:spMk id="418" creationId="{00000000-0000-0000-0000-000000000000}"/>
          </ac:spMkLst>
        </pc:spChg>
      </pc:sldChg>
      <pc:sldChg chg="modNotesTx">
        <pc:chgData name="Joyce Zheng (DLI)" userId="acbd5944-9d29-4ca1-99e1-0c38552f3808" providerId="ADAL" clId="{756A7CA1-6E37-4823-83C3-F944A8A75B49}" dt="2021-04-24T07:53:36.457" v="3" actId="20577"/>
        <pc:sldMkLst>
          <pc:docMk/>
          <pc:sldMk cId="0" sldId="263"/>
        </pc:sldMkLst>
      </pc:sldChg>
      <pc:sldChg chg="modSp mod">
        <pc:chgData name="Joyce Zheng (DLI)" userId="acbd5944-9d29-4ca1-99e1-0c38552f3808" providerId="ADAL" clId="{756A7CA1-6E37-4823-83C3-F944A8A75B49}" dt="2021-04-24T07:54:54.512" v="4" actId="20577"/>
        <pc:sldMkLst>
          <pc:docMk/>
          <pc:sldMk cId="0" sldId="272"/>
        </pc:sldMkLst>
        <pc:spChg chg="mod">
          <ac:chgData name="Joyce Zheng (DLI)" userId="acbd5944-9d29-4ca1-99e1-0c38552f3808" providerId="ADAL" clId="{756A7CA1-6E37-4823-83C3-F944A8A75B49}" dt="2021-04-24T07:54:54.512" v="4" actId="20577"/>
          <ac:spMkLst>
            <pc:docMk/>
            <pc:sldMk cId="0" sldId="272"/>
            <ac:spMk id="604" creationId="{00000000-0000-0000-0000-000000000000}"/>
          </ac:spMkLst>
        </pc:spChg>
      </pc:sldChg>
      <pc:sldChg chg="modSp mod">
        <pc:chgData name="Joyce Zheng (DLI)" userId="acbd5944-9d29-4ca1-99e1-0c38552f3808" providerId="ADAL" clId="{756A7CA1-6E37-4823-83C3-F944A8A75B49}" dt="2021-04-25T02:24:01.887" v="13" actId="6549"/>
        <pc:sldMkLst>
          <pc:docMk/>
          <pc:sldMk cId="0" sldId="296"/>
        </pc:sldMkLst>
        <pc:spChg chg="mod">
          <ac:chgData name="Joyce Zheng (DLI)" userId="acbd5944-9d29-4ca1-99e1-0c38552f3808" providerId="ADAL" clId="{756A7CA1-6E37-4823-83C3-F944A8A75B49}" dt="2021-04-25T02:24:01.887" v="13" actId="6549"/>
          <ac:spMkLst>
            <pc:docMk/>
            <pc:sldMk cId="0" sldId="296"/>
            <ac:spMk id="937"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dt" idx="10"/>
          </p:nvPr>
        </p:nvSpPr>
        <p:spPr>
          <a:xfrm>
            <a:off x="330565" y="8831580"/>
            <a:ext cx="3037840" cy="464820"/>
          </a:xfrm>
          <a:prstGeom prst="rect">
            <a:avLst/>
          </a:prstGeom>
          <a:noFill/>
          <a:ln>
            <a:noFill/>
          </a:ln>
        </p:spPr>
        <p:txBody>
          <a:bodyPr spcFirstLastPara="1" wrap="square" lIns="93175" tIns="46575" rIns="93175" bIns="46575" anchor="ctr" anchorCtr="0">
            <a:noAutofit/>
          </a:bodyPr>
          <a:lstStyle>
            <a:lvl1pPr marR="0" lvl="0" algn="l" rtl="0">
              <a:spcBef>
                <a:spcPts val="0"/>
              </a:spcBef>
              <a:spcAft>
                <a:spcPts val="0"/>
              </a:spcAft>
              <a:buSzPts val="1400"/>
              <a:buNone/>
              <a:defRPr sz="1100" b="0" i="0" u="none" strike="noStrike" cap="none">
                <a:solidFill>
                  <a:schemeClr val="dk1"/>
                </a:solidFill>
                <a:latin typeface="Trebuchet MS"/>
                <a:ea typeface="Trebuchet MS"/>
                <a:cs typeface="Trebuchet MS"/>
                <a:sym typeface="Trebuchet MS"/>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4" name="Google Shape;4;n"/>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 name="Google Shape;5;n"/>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rmAutofit/>
          </a:bodyPr>
          <a:lstStyle>
            <a:lvl1pPr marL="457200" marR="0" lvl="0" indent="-228600" algn="l" rtl="0">
              <a:spcBef>
                <a:spcPts val="330"/>
              </a:spcBef>
              <a:spcAft>
                <a:spcPts val="0"/>
              </a:spcAft>
              <a:buSzPts val="1400"/>
              <a:buNone/>
              <a:defRPr sz="1100" b="0" i="0" u="none" strike="noStrike" cap="none">
                <a:solidFill>
                  <a:schemeClr val="dk1"/>
                </a:solidFill>
                <a:latin typeface="Trebuchet MS"/>
                <a:ea typeface="Trebuchet MS"/>
                <a:cs typeface="Trebuchet MS"/>
                <a:sym typeface="Trebuchet MS"/>
              </a:defRPr>
            </a:lvl1pPr>
            <a:lvl2pPr marL="914400" marR="0" lvl="1" indent="-228600" algn="l" rtl="0">
              <a:spcBef>
                <a:spcPts val="330"/>
              </a:spcBef>
              <a:spcAft>
                <a:spcPts val="0"/>
              </a:spcAft>
              <a:buSzPts val="1400"/>
              <a:buNone/>
              <a:defRPr sz="1100" b="0" i="0" u="none" strike="noStrike" cap="none">
                <a:solidFill>
                  <a:schemeClr val="dk1"/>
                </a:solidFill>
                <a:latin typeface="Trebuchet MS"/>
                <a:ea typeface="Trebuchet MS"/>
                <a:cs typeface="Trebuchet MS"/>
                <a:sym typeface="Trebuchet MS"/>
              </a:defRPr>
            </a:lvl2pPr>
            <a:lvl3pPr marL="1371600" marR="0" lvl="2" indent="-228600" algn="l" rtl="0">
              <a:spcBef>
                <a:spcPts val="330"/>
              </a:spcBef>
              <a:spcAft>
                <a:spcPts val="0"/>
              </a:spcAft>
              <a:buSzPts val="1400"/>
              <a:buNone/>
              <a:defRPr sz="1100" b="0" i="0" u="none" strike="noStrike" cap="none">
                <a:solidFill>
                  <a:schemeClr val="dk1"/>
                </a:solidFill>
                <a:latin typeface="Trebuchet MS"/>
                <a:ea typeface="Trebuchet MS"/>
                <a:cs typeface="Trebuchet MS"/>
                <a:sym typeface="Trebuchet MS"/>
              </a:defRPr>
            </a:lvl3pPr>
            <a:lvl4pPr marL="1828800" marR="0" lvl="3" indent="-228600" algn="l" rtl="0">
              <a:spcBef>
                <a:spcPts val="330"/>
              </a:spcBef>
              <a:spcAft>
                <a:spcPts val="0"/>
              </a:spcAft>
              <a:buSzPts val="1400"/>
              <a:buNone/>
              <a:defRPr sz="1100" b="0" i="0" u="none" strike="noStrike" cap="none">
                <a:solidFill>
                  <a:schemeClr val="dk1"/>
                </a:solidFill>
                <a:latin typeface="Trebuchet MS"/>
                <a:ea typeface="Trebuchet MS"/>
                <a:cs typeface="Trebuchet MS"/>
                <a:sym typeface="Trebuchet MS"/>
              </a:defRPr>
            </a:lvl4pPr>
            <a:lvl5pPr marL="2286000" marR="0" lvl="4" indent="-228600" algn="l" rtl="0">
              <a:spcBef>
                <a:spcPts val="330"/>
              </a:spcBef>
              <a:spcAft>
                <a:spcPts val="0"/>
              </a:spcAft>
              <a:buSzPts val="1400"/>
              <a:buNone/>
              <a:defRPr sz="1100" b="0" i="0" u="none" strike="noStrike" cap="none">
                <a:solidFill>
                  <a:schemeClr val="dk1"/>
                </a:solidFill>
                <a:latin typeface="Trebuchet MS"/>
                <a:ea typeface="Trebuchet MS"/>
                <a:cs typeface="Trebuchet MS"/>
                <a:sym typeface="Trebuchet MS"/>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6" name="Google Shape;6;n"/>
          <p:cNvSpPr txBox="1">
            <a:spLocks noGrp="1"/>
          </p:cNvSpPr>
          <p:nvPr>
            <p:ph type="sldNum" idx="12"/>
          </p:nvPr>
        </p:nvSpPr>
        <p:spPr>
          <a:xfrm>
            <a:off x="3663170" y="8829967"/>
            <a:ext cx="3037840" cy="464820"/>
          </a:xfrm>
          <a:prstGeom prst="rect">
            <a:avLst/>
          </a:prstGeom>
          <a:noFill/>
          <a:ln>
            <a:noFill/>
          </a:ln>
        </p:spPr>
        <p:txBody>
          <a:bodyPr spcFirstLastPara="1" wrap="square" lIns="93175" tIns="46575" rIns="93175" bIns="46575" anchor="ctr" anchorCtr="0">
            <a:noAutofit/>
          </a:bodyPr>
          <a:lstStyle/>
          <a:p>
            <a:pPr marL="0" marR="0" lvl="0" indent="0" algn="r" rtl="0">
              <a:spcBef>
                <a:spcPts val="0"/>
              </a:spcBef>
              <a:spcAft>
                <a:spcPts val="0"/>
              </a:spcAft>
              <a:buNone/>
            </a:pPr>
            <a:fld id="{00000000-1234-1234-1234-123412341234}" type="slidenum">
              <a:rPr lang="en-US" altLang="zh-CN" sz="1100" b="0" i="0" u="none" strike="noStrike" cap="none" smtClean="0">
                <a:solidFill>
                  <a:schemeClr val="dk1"/>
                </a:solidFill>
                <a:latin typeface="Trebuchet MS"/>
                <a:ea typeface="Trebuchet MS"/>
                <a:cs typeface="Trebuchet MS"/>
                <a:sym typeface="Trebuchet MS"/>
              </a:rPr>
              <a:t>‹#›</a:t>
            </a:fld>
            <a:endParaRPr lang="zh-CN" altLang="en-US" sz="1100" b="0" i="0" u="none" strike="noStrike" cap="none" dirty="0">
              <a:solidFill>
                <a:schemeClr val="dk1"/>
              </a:solidFill>
              <a:latin typeface="Trebuchet MS"/>
              <a:ea typeface="Trebuchet MS"/>
              <a:cs typeface="Trebuchet MS"/>
              <a:sym typeface="Trebuchet MS"/>
            </a:endParaRPr>
          </a:p>
        </p:txBody>
      </p:sp>
      <p:grpSp>
        <p:nvGrpSpPr>
          <p:cNvPr id="7" name="Google Shape;7;n"/>
          <p:cNvGrpSpPr/>
          <p:nvPr/>
        </p:nvGrpSpPr>
        <p:grpSpPr>
          <a:xfrm>
            <a:off x="5528649" y="308894"/>
            <a:ext cx="1083012" cy="200064"/>
            <a:chOff x="8775700" y="3552825"/>
            <a:chExt cx="5156200" cy="952500"/>
          </a:xfrm>
        </p:grpSpPr>
        <p:sp>
          <p:nvSpPr>
            <p:cNvPr id="8" name="Google Shape;8;n"/>
            <p:cNvSpPr/>
            <p:nvPr/>
          </p:nvSpPr>
          <p:spPr>
            <a:xfrm>
              <a:off x="13817600" y="4265613"/>
              <a:ext cx="114300" cy="111125"/>
            </a:xfrm>
            <a:custGeom>
              <a:avLst/>
              <a:gdLst/>
              <a:ahLst/>
              <a:cxnLst/>
              <a:rect l="l" t="t" r="r" b="b"/>
              <a:pathLst>
                <a:path w="144" h="139" extrusionOk="0">
                  <a:moveTo>
                    <a:pt x="59" y="45"/>
                  </a:moveTo>
                  <a:lnTo>
                    <a:pt x="59" y="63"/>
                  </a:lnTo>
                  <a:lnTo>
                    <a:pt x="75" y="63"/>
                  </a:lnTo>
                  <a:lnTo>
                    <a:pt x="79" y="63"/>
                  </a:lnTo>
                  <a:lnTo>
                    <a:pt x="83" y="63"/>
                  </a:lnTo>
                  <a:lnTo>
                    <a:pt x="85" y="61"/>
                  </a:lnTo>
                  <a:lnTo>
                    <a:pt x="87" y="57"/>
                  </a:lnTo>
                  <a:lnTo>
                    <a:pt x="87" y="53"/>
                  </a:lnTo>
                  <a:lnTo>
                    <a:pt x="85" y="49"/>
                  </a:lnTo>
                  <a:lnTo>
                    <a:pt x="83" y="47"/>
                  </a:lnTo>
                  <a:lnTo>
                    <a:pt x="79" y="45"/>
                  </a:lnTo>
                  <a:lnTo>
                    <a:pt x="75" y="45"/>
                  </a:lnTo>
                  <a:lnTo>
                    <a:pt x="71" y="45"/>
                  </a:lnTo>
                  <a:lnTo>
                    <a:pt x="59" y="45"/>
                  </a:lnTo>
                  <a:close/>
                  <a:moveTo>
                    <a:pt x="44" y="33"/>
                  </a:moveTo>
                  <a:lnTo>
                    <a:pt x="73" y="33"/>
                  </a:lnTo>
                  <a:lnTo>
                    <a:pt x="89" y="35"/>
                  </a:lnTo>
                  <a:lnTo>
                    <a:pt x="101" y="41"/>
                  </a:lnTo>
                  <a:lnTo>
                    <a:pt x="105" y="55"/>
                  </a:lnTo>
                  <a:lnTo>
                    <a:pt x="103" y="61"/>
                  </a:lnTo>
                  <a:lnTo>
                    <a:pt x="101" y="67"/>
                  </a:lnTo>
                  <a:lnTo>
                    <a:pt x="99" y="68"/>
                  </a:lnTo>
                  <a:lnTo>
                    <a:pt x="95" y="72"/>
                  </a:lnTo>
                  <a:lnTo>
                    <a:pt x="91" y="74"/>
                  </a:lnTo>
                  <a:lnTo>
                    <a:pt x="85" y="74"/>
                  </a:lnTo>
                  <a:lnTo>
                    <a:pt x="105" y="106"/>
                  </a:lnTo>
                  <a:lnTo>
                    <a:pt x="85" y="106"/>
                  </a:lnTo>
                  <a:lnTo>
                    <a:pt x="67" y="76"/>
                  </a:lnTo>
                  <a:lnTo>
                    <a:pt x="59" y="76"/>
                  </a:lnTo>
                  <a:lnTo>
                    <a:pt x="59" y="106"/>
                  </a:lnTo>
                  <a:lnTo>
                    <a:pt x="44" y="106"/>
                  </a:lnTo>
                  <a:lnTo>
                    <a:pt x="44" y="33"/>
                  </a:lnTo>
                  <a:close/>
                  <a:moveTo>
                    <a:pt x="71" y="17"/>
                  </a:moveTo>
                  <a:lnTo>
                    <a:pt x="51" y="21"/>
                  </a:lnTo>
                  <a:lnTo>
                    <a:pt x="36" y="31"/>
                  </a:lnTo>
                  <a:lnTo>
                    <a:pt x="24" y="49"/>
                  </a:lnTo>
                  <a:lnTo>
                    <a:pt x="20" y="70"/>
                  </a:lnTo>
                  <a:lnTo>
                    <a:pt x="24" y="92"/>
                  </a:lnTo>
                  <a:lnTo>
                    <a:pt x="36" y="108"/>
                  </a:lnTo>
                  <a:lnTo>
                    <a:pt x="51" y="120"/>
                  </a:lnTo>
                  <a:lnTo>
                    <a:pt x="71" y="124"/>
                  </a:lnTo>
                  <a:lnTo>
                    <a:pt x="71" y="124"/>
                  </a:lnTo>
                  <a:lnTo>
                    <a:pt x="91" y="120"/>
                  </a:lnTo>
                  <a:lnTo>
                    <a:pt x="109" y="108"/>
                  </a:lnTo>
                  <a:lnTo>
                    <a:pt x="118" y="92"/>
                  </a:lnTo>
                  <a:lnTo>
                    <a:pt x="122" y="70"/>
                  </a:lnTo>
                  <a:lnTo>
                    <a:pt x="118" y="49"/>
                  </a:lnTo>
                  <a:lnTo>
                    <a:pt x="109" y="31"/>
                  </a:lnTo>
                  <a:lnTo>
                    <a:pt x="91" y="21"/>
                  </a:lnTo>
                  <a:lnTo>
                    <a:pt x="71" y="17"/>
                  </a:lnTo>
                  <a:close/>
                  <a:moveTo>
                    <a:pt x="71" y="0"/>
                  </a:moveTo>
                  <a:lnTo>
                    <a:pt x="95" y="3"/>
                  </a:lnTo>
                  <a:lnTo>
                    <a:pt x="114" y="11"/>
                  </a:lnTo>
                  <a:lnTo>
                    <a:pt x="130" y="27"/>
                  </a:lnTo>
                  <a:lnTo>
                    <a:pt x="140" y="45"/>
                  </a:lnTo>
                  <a:lnTo>
                    <a:pt x="144" y="70"/>
                  </a:lnTo>
                  <a:lnTo>
                    <a:pt x="140" y="94"/>
                  </a:lnTo>
                  <a:lnTo>
                    <a:pt x="130" y="114"/>
                  </a:lnTo>
                  <a:lnTo>
                    <a:pt x="114" y="128"/>
                  </a:lnTo>
                  <a:lnTo>
                    <a:pt x="95" y="135"/>
                  </a:lnTo>
                  <a:lnTo>
                    <a:pt x="71" y="139"/>
                  </a:lnTo>
                  <a:lnTo>
                    <a:pt x="50" y="135"/>
                  </a:lnTo>
                  <a:lnTo>
                    <a:pt x="30" y="128"/>
                  </a:lnTo>
                  <a:lnTo>
                    <a:pt x="14" y="114"/>
                  </a:lnTo>
                  <a:lnTo>
                    <a:pt x="4" y="94"/>
                  </a:lnTo>
                  <a:lnTo>
                    <a:pt x="0" y="70"/>
                  </a:lnTo>
                  <a:lnTo>
                    <a:pt x="4" y="45"/>
                  </a:lnTo>
                  <a:lnTo>
                    <a:pt x="14" y="27"/>
                  </a:lnTo>
                  <a:lnTo>
                    <a:pt x="30" y="11"/>
                  </a:lnTo>
                  <a:lnTo>
                    <a:pt x="50" y="3"/>
                  </a:lnTo>
                  <a:lnTo>
                    <a:pt x="71" y="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 name="Google Shape;9;n"/>
            <p:cNvSpPr/>
            <p:nvPr/>
          </p:nvSpPr>
          <p:spPr>
            <a:xfrm>
              <a:off x="10447338" y="3732213"/>
              <a:ext cx="3333750" cy="625475"/>
            </a:xfrm>
            <a:custGeom>
              <a:avLst/>
              <a:gdLst/>
              <a:ahLst/>
              <a:cxnLst/>
              <a:rect l="l" t="t" r="r" b="b"/>
              <a:pathLst>
                <a:path w="4200" h="788" extrusionOk="0">
                  <a:moveTo>
                    <a:pt x="2325" y="171"/>
                  </a:moveTo>
                  <a:lnTo>
                    <a:pt x="2325" y="618"/>
                  </a:lnTo>
                  <a:lnTo>
                    <a:pt x="2420" y="618"/>
                  </a:lnTo>
                  <a:lnTo>
                    <a:pt x="2465" y="616"/>
                  </a:lnTo>
                  <a:lnTo>
                    <a:pt x="2505" y="608"/>
                  </a:lnTo>
                  <a:lnTo>
                    <a:pt x="2540" y="597"/>
                  </a:lnTo>
                  <a:lnTo>
                    <a:pt x="2572" y="579"/>
                  </a:lnTo>
                  <a:lnTo>
                    <a:pt x="2599" y="555"/>
                  </a:lnTo>
                  <a:lnTo>
                    <a:pt x="2619" y="526"/>
                  </a:lnTo>
                  <a:lnTo>
                    <a:pt x="2635" y="488"/>
                  </a:lnTo>
                  <a:lnTo>
                    <a:pt x="2644" y="445"/>
                  </a:lnTo>
                  <a:lnTo>
                    <a:pt x="2648" y="396"/>
                  </a:lnTo>
                  <a:lnTo>
                    <a:pt x="2644" y="344"/>
                  </a:lnTo>
                  <a:lnTo>
                    <a:pt x="2635" y="301"/>
                  </a:lnTo>
                  <a:lnTo>
                    <a:pt x="2619" y="266"/>
                  </a:lnTo>
                  <a:lnTo>
                    <a:pt x="2599" y="236"/>
                  </a:lnTo>
                  <a:lnTo>
                    <a:pt x="2572" y="212"/>
                  </a:lnTo>
                  <a:lnTo>
                    <a:pt x="2540" y="193"/>
                  </a:lnTo>
                  <a:lnTo>
                    <a:pt x="2505" y="181"/>
                  </a:lnTo>
                  <a:lnTo>
                    <a:pt x="2465" y="173"/>
                  </a:lnTo>
                  <a:lnTo>
                    <a:pt x="2420" y="171"/>
                  </a:lnTo>
                  <a:lnTo>
                    <a:pt x="2325" y="171"/>
                  </a:lnTo>
                  <a:close/>
                  <a:moveTo>
                    <a:pt x="3735" y="143"/>
                  </a:moveTo>
                  <a:lnTo>
                    <a:pt x="3597" y="512"/>
                  </a:lnTo>
                  <a:lnTo>
                    <a:pt x="3869" y="512"/>
                  </a:lnTo>
                  <a:lnTo>
                    <a:pt x="3735" y="143"/>
                  </a:lnTo>
                  <a:close/>
                  <a:moveTo>
                    <a:pt x="3887" y="0"/>
                  </a:moveTo>
                  <a:lnTo>
                    <a:pt x="4200" y="786"/>
                  </a:lnTo>
                  <a:lnTo>
                    <a:pt x="3962" y="786"/>
                  </a:lnTo>
                  <a:lnTo>
                    <a:pt x="3916" y="648"/>
                  </a:lnTo>
                  <a:lnTo>
                    <a:pt x="3548" y="648"/>
                  </a:lnTo>
                  <a:lnTo>
                    <a:pt x="3501" y="786"/>
                  </a:lnTo>
                  <a:lnTo>
                    <a:pt x="3280" y="786"/>
                  </a:lnTo>
                  <a:lnTo>
                    <a:pt x="3592" y="0"/>
                  </a:lnTo>
                  <a:lnTo>
                    <a:pt x="3887" y="0"/>
                  </a:lnTo>
                  <a:close/>
                  <a:moveTo>
                    <a:pt x="2969" y="0"/>
                  </a:moveTo>
                  <a:lnTo>
                    <a:pt x="3190" y="0"/>
                  </a:lnTo>
                  <a:lnTo>
                    <a:pt x="3190" y="788"/>
                  </a:lnTo>
                  <a:lnTo>
                    <a:pt x="2969" y="788"/>
                  </a:lnTo>
                  <a:lnTo>
                    <a:pt x="2969" y="0"/>
                  </a:lnTo>
                  <a:close/>
                  <a:moveTo>
                    <a:pt x="2105" y="0"/>
                  </a:moveTo>
                  <a:lnTo>
                    <a:pt x="2416" y="0"/>
                  </a:lnTo>
                  <a:lnTo>
                    <a:pt x="2489" y="2"/>
                  </a:lnTo>
                  <a:lnTo>
                    <a:pt x="2554" y="7"/>
                  </a:lnTo>
                  <a:lnTo>
                    <a:pt x="2613" y="17"/>
                  </a:lnTo>
                  <a:lnTo>
                    <a:pt x="2666" y="33"/>
                  </a:lnTo>
                  <a:lnTo>
                    <a:pt x="2713" y="57"/>
                  </a:lnTo>
                  <a:lnTo>
                    <a:pt x="2757" y="90"/>
                  </a:lnTo>
                  <a:lnTo>
                    <a:pt x="2794" y="132"/>
                  </a:lnTo>
                  <a:lnTo>
                    <a:pt x="2818" y="173"/>
                  </a:lnTo>
                  <a:lnTo>
                    <a:pt x="2839" y="222"/>
                  </a:lnTo>
                  <a:lnTo>
                    <a:pt x="2853" y="277"/>
                  </a:lnTo>
                  <a:lnTo>
                    <a:pt x="2863" y="337"/>
                  </a:lnTo>
                  <a:lnTo>
                    <a:pt x="2865" y="402"/>
                  </a:lnTo>
                  <a:lnTo>
                    <a:pt x="2863" y="461"/>
                  </a:lnTo>
                  <a:lnTo>
                    <a:pt x="2855" y="518"/>
                  </a:lnTo>
                  <a:lnTo>
                    <a:pt x="2843" y="569"/>
                  </a:lnTo>
                  <a:lnTo>
                    <a:pt x="2828" y="614"/>
                  </a:lnTo>
                  <a:lnTo>
                    <a:pt x="2810" y="654"/>
                  </a:lnTo>
                  <a:lnTo>
                    <a:pt x="2786" y="683"/>
                  </a:lnTo>
                  <a:lnTo>
                    <a:pt x="2761" y="709"/>
                  </a:lnTo>
                  <a:lnTo>
                    <a:pt x="2735" y="731"/>
                  </a:lnTo>
                  <a:lnTo>
                    <a:pt x="2705" y="748"/>
                  </a:lnTo>
                  <a:lnTo>
                    <a:pt x="2672" y="762"/>
                  </a:lnTo>
                  <a:lnTo>
                    <a:pt x="2633" y="772"/>
                  </a:lnTo>
                  <a:lnTo>
                    <a:pt x="2585" y="780"/>
                  </a:lnTo>
                  <a:lnTo>
                    <a:pt x="2530" y="786"/>
                  </a:lnTo>
                  <a:lnTo>
                    <a:pt x="2465" y="788"/>
                  </a:lnTo>
                  <a:lnTo>
                    <a:pt x="2105" y="788"/>
                  </a:lnTo>
                  <a:lnTo>
                    <a:pt x="2105" y="0"/>
                  </a:lnTo>
                  <a:close/>
                  <a:moveTo>
                    <a:pt x="825" y="0"/>
                  </a:moveTo>
                  <a:lnTo>
                    <a:pt x="1063" y="0"/>
                  </a:lnTo>
                  <a:lnTo>
                    <a:pt x="1240" y="624"/>
                  </a:lnTo>
                  <a:lnTo>
                    <a:pt x="1428" y="0"/>
                  </a:lnTo>
                  <a:lnTo>
                    <a:pt x="1654" y="0"/>
                  </a:lnTo>
                  <a:lnTo>
                    <a:pt x="1398" y="788"/>
                  </a:lnTo>
                  <a:lnTo>
                    <a:pt x="1077" y="788"/>
                  </a:lnTo>
                  <a:lnTo>
                    <a:pt x="825" y="0"/>
                  </a:lnTo>
                  <a:close/>
                  <a:moveTo>
                    <a:pt x="1747" y="0"/>
                  </a:moveTo>
                  <a:lnTo>
                    <a:pt x="1969" y="0"/>
                  </a:lnTo>
                  <a:lnTo>
                    <a:pt x="1969" y="788"/>
                  </a:lnTo>
                  <a:lnTo>
                    <a:pt x="1747" y="788"/>
                  </a:lnTo>
                  <a:lnTo>
                    <a:pt x="1747" y="0"/>
                  </a:lnTo>
                  <a:close/>
                  <a:moveTo>
                    <a:pt x="0" y="0"/>
                  </a:moveTo>
                  <a:lnTo>
                    <a:pt x="400" y="0"/>
                  </a:lnTo>
                  <a:lnTo>
                    <a:pt x="441" y="0"/>
                  </a:lnTo>
                  <a:lnTo>
                    <a:pt x="482" y="2"/>
                  </a:lnTo>
                  <a:lnTo>
                    <a:pt x="522" y="7"/>
                  </a:lnTo>
                  <a:lnTo>
                    <a:pt x="561" y="15"/>
                  </a:lnTo>
                  <a:lnTo>
                    <a:pt x="599" y="25"/>
                  </a:lnTo>
                  <a:lnTo>
                    <a:pt x="634" y="41"/>
                  </a:lnTo>
                  <a:lnTo>
                    <a:pt x="667" y="59"/>
                  </a:lnTo>
                  <a:lnTo>
                    <a:pt x="697" y="82"/>
                  </a:lnTo>
                  <a:lnTo>
                    <a:pt x="725" y="112"/>
                  </a:lnTo>
                  <a:lnTo>
                    <a:pt x="746" y="145"/>
                  </a:lnTo>
                  <a:lnTo>
                    <a:pt x="766" y="187"/>
                  </a:lnTo>
                  <a:lnTo>
                    <a:pt x="780" y="234"/>
                  </a:lnTo>
                  <a:lnTo>
                    <a:pt x="788" y="289"/>
                  </a:lnTo>
                  <a:lnTo>
                    <a:pt x="790" y="352"/>
                  </a:lnTo>
                  <a:lnTo>
                    <a:pt x="790" y="788"/>
                  </a:lnTo>
                  <a:lnTo>
                    <a:pt x="573" y="788"/>
                  </a:lnTo>
                  <a:lnTo>
                    <a:pt x="573" y="427"/>
                  </a:lnTo>
                  <a:lnTo>
                    <a:pt x="571" y="368"/>
                  </a:lnTo>
                  <a:lnTo>
                    <a:pt x="567" y="317"/>
                  </a:lnTo>
                  <a:lnTo>
                    <a:pt x="557" y="277"/>
                  </a:lnTo>
                  <a:lnTo>
                    <a:pt x="543" y="244"/>
                  </a:lnTo>
                  <a:lnTo>
                    <a:pt x="524" y="220"/>
                  </a:lnTo>
                  <a:lnTo>
                    <a:pt x="500" y="201"/>
                  </a:lnTo>
                  <a:lnTo>
                    <a:pt x="473" y="187"/>
                  </a:lnTo>
                  <a:lnTo>
                    <a:pt x="439" y="179"/>
                  </a:lnTo>
                  <a:lnTo>
                    <a:pt x="400" y="175"/>
                  </a:lnTo>
                  <a:lnTo>
                    <a:pt x="224" y="175"/>
                  </a:lnTo>
                  <a:lnTo>
                    <a:pt x="224" y="788"/>
                  </a:lnTo>
                  <a:lnTo>
                    <a:pt x="0" y="788"/>
                  </a:lnTo>
                  <a:lnTo>
                    <a:pt x="0" y="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 name="Google Shape;10;n"/>
            <p:cNvSpPr/>
            <p:nvPr/>
          </p:nvSpPr>
          <p:spPr>
            <a:xfrm>
              <a:off x="8775700" y="3552825"/>
              <a:ext cx="1436688" cy="952500"/>
            </a:xfrm>
            <a:custGeom>
              <a:avLst/>
              <a:gdLst/>
              <a:ahLst/>
              <a:cxnLst/>
              <a:rect l="l" t="t" r="r" b="b"/>
              <a:pathLst>
                <a:path w="1810" h="1200" extrusionOk="0">
                  <a:moveTo>
                    <a:pt x="675" y="359"/>
                  </a:moveTo>
                  <a:lnTo>
                    <a:pt x="675" y="451"/>
                  </a:lnTo>
                  <a:lnTo>
                    <a:pt x="675" y="451"/>
                  </a:lnTo>
                  <a:lnTo>
                    <a:pt x="638" y="451"/>
                  </a:lnTo>
                  <a:lnTo>
                    <a:pt x="603" y="459"/>
                  </a:lnTo>
                  <a:lnTo>
                    <a:pt x="571" y="471"/>
                  </a:lnTo>
                  <a:lnTo>
                    <a:pt x="542" y="485"/>
                  </a:lnTo>
                  <a:lnTo>
                    <a:pt x="516" y="502"/>
                  </a:lnTo>
                  <a:lnTo>
                    <a:pt x="496" y="518"/>
                  </a:lnTo>
                  <a:lnTo>
                    <a:pt x="482" y="532"/>
                  </a:lnTo>
                  <a:lnTo>
                    <a:pt x="473" y="542"/>
                  </a:lnTo>
                  <a:lnTo>
                    <a:pt x="469" y="546"/>
                  </a:lnTo>
                  <a:lnTo>
                    <a:pt x="471" y="552"/>
                  </a:lnTo>
                  <a:lnTo>
                    <a:pt x="477" y="566"/>
                  </a:lnTo>
                  <a:lnTo>
                    <a:pt x="484" y="587"/>
                  </a:lnTo>
                  <a:lnTo>
                    <a:pt x="496" y="613"/>
                  </a:lnTo>
                  <a:lnTo>
                    <a:pt x="514" y="644"/>
                  </a:lnTo>
                  <a:lnTo>
                    <a:pt x="536" y="676"/>
                  </a:lnTo>
                  <a:lnTo>
                    <a:pt x="561" y="707"/>
                  </a:lnTo>
                  <a:lnTo>
                    <a:pt x="595" y="735"/>
                  </a:lnTo>
                  <a:lnTo>
                    <a:pt x="632" y="761"/>
                  </a:lnTo>
                  <a:lnTo>
                    <a:pt x="675" y="780"/>
                  </a:lnTo>
                  <a:lnTo>
                    <a:pt x="675" y="865"/>
                  </a:lnTo>
                  <a:lnTo>
                    <a:pt x="614" y="851"/>
                  </a:lnTo>
                  <a:lnTo>
                    <a:pt x="561" y="828"/>
                  </a:lnTo>
                  <a:lnTo>
                    <a:pt x="514" y="800"/>
                  </a:lnTo>
                  <a:lnTo>
                    <a:pt x="473" y="768"/>
                  </a:lnTo>
                  <a:lnTo>
                    <a:pt x="439" y="733"/>
                  </a:lnTo>
                  <a:lnTo>
                    <a:pt x="408" y="698"/>
                  </a:lnTo>
                  <a:lnTo>
                    <a:pt x="384" y="660"/>
                  </a:lnTo>
                  <a:lnTo>
                    <a:pt x="364" y="627"/>
                  </a:lnTo>
                  <a:lnTo>
                    <a:pt x="349" y="595"/>
                  </a:lnTo>
                  <a:lnTo>
                    <a:pt x="337" y="569"/>
                  </a:lnTo>
                  <a:lnTo>
                    <a:pt x="329" y="548"/>
                  </a:lnTo>
                  <a:lnTo>
                    <a:pt x="325" y="534"/>
                  </a:lnTo>
                  <a:lnTo>
                    <a:pt x="323" y="530"/>
                  </a:lnTo>
                  <a:lnTo>
                    <a:pt x="325" y="526"/>
                  </a:lnTo>
                  <a:lnTo>
                    <a:pt x="335" y="516"/>
                  </a:lnTo>
                  <a:lnTo>
                    <a:pt x="350" y="502"/>
                  </a:lnTo>
                  <a:lnTo>
                    <a:pt x="372" y="485"/>
                  </a:lnTo>
                  <a:lnTo>
                    <a:pt x="400" y="463"/>
                  </a:lnTo>
                  <a:lnTo>
                    <a:pt x="433" y="441"/>
                  </a:lnTo>
                  <a:lnTo>
                    <a:pt x="473" y="420"/>
                  </a:lnTo>
                  <a:lnTo>
                    <a:pt x="516" y="400"/>
                  </a:lnTo>
                  <a:lnTo>
                    <a:pt x="565" y="382"/>
                  </a:lnTo>
                  <a:lnTo>
                    <a:pt x="618" y="368"/>
                  </a:lnTo>
                  <a:lnTo>
                    <a:pt x="675" y="359"/>
                  </a:lnTo>
                  <a:close/>
                  <a:moveTo>
                    <a:pt x="707" y="248"/>
                  </a:moveTo>
                  <a:lnTo>
                    <a:pt x="770" y="250"/>
                  </a:lnTo>
                  <a:lnTo>
                    <a:pt x="827" y="260"/>
                  </a:lnTo>
                  <a:lnTo>
                    <a:pt x="882" y="274"/>
                  </a:lnTo>
                  <a:lnTo>
                    <a:pt x="933" y="296"/>
                  </a:lnTo>
                  <a:lnTo>
                    <a:pt x="981" y="319"/>
                  </a:lnTo>
                  <a:lnTo>
                    <a:pt x="1024" y="345"/>
                  </a:lnTo>
                  <a:lnTo>
                    <a:pt x="1063" y="372"/>
                  </a:lnTo>
                  <a:lnTo>
                    <a:pt x="1097" y="400"/>
                  </a:lnTo>
                  <a:lnTo>
                    <a:pt x="1126" y="426"/>
                  </a:lnTo>
                  <a:lnTo>
                    <a:pt x="1152" y="451"/>
                  </a:lnTo>
                  <a:lnTo>
                    <a:pt x="1172" y="471"/>
                  </a:lnTo>
                  <a:lnTo>
                    <a:pt x="1185" y="489"/>
                  </a:lnTo>
                  <a:lnTo>
                    <a:pt x="1195" y="499"/>
                  </a:lnTo>
                  <a:lnTo>
                    <a:pt x="1197" y="502"/>
                  </a:lnTo>
                  <a:lnTo>
                    <a:pt x="1193" y="506"/>
                  </a:lnTo>
                  <a:lnTo>
                    <a:pt x="1185" y="518"/>
                  </a:lnTo>
                  <a:lnTo>
                    <a:pt x="1170" y="538"/>
                  </a:lnTo>
                  <a:lnTo>
                    <a:pt x="1150" y="562"/>
                  </a:lnTo>
                  <a:lnTo>
                    <a:pt x="1126" y="587"/>
                  </a:lnTo>
                  <a:lnTo>
                    <a:pt x="1097" y="617"/>
                  </a:lnTo>
                  <a:lnTo>
                    <a:pt x="1065" y="648"/>
                  </a:lnTo>
                  <a:lnTo>
                    <a:pt x="1028" y="680"/>
                  </a:lnTo>
                  <a:lnTo>
                    <a:pt x="988" y="709"/>
                  </a:lnTo>
                  <a:lnTo>
                    <a:pt x="947" y="737"/>
                  </a:lnTo>
                  <a:lnTo>
                    <a:pt x="904" y="761"/>
                  </a:lnTo>
                  <a:lnTo>
                    <a:pt x="859" y="778"/>
                  </a:lnTo>
                  <a:lnTo>
                    <a:pt x="811" y="790"/>
                  </a:lnTo>
                  <a:lnTo>
                    <a:pt x="762" y="794"/>
                  </a:lnTo>
                  <a:lnTo>
                    <a:pt x="717" y="790"/>
                  </a:lnTo>
                  <a:lnTo>
                    <a:pt x="675" y="780"/>
                  </a:lnTo>
                  <a:lnTo>
                    <a:pt x="675" y="451"/>
                  </a:lnTo>
                  <a:lnTo>
                    <a:pt x="715" y="459"/>
                  </a:lnTo>
                  <a:lnTo>
                    <a:pt x="746" y="469"/>
                  </a:lnTo>
                  <a:lnTo>
                    <a:pt x="774" y="485"/>
                  </a:lnTo>
                  <a:lnTo>
                    <a:pt x="796" y="504"/>
                  </a:lnTo>
                  <a:lnTo>
                    <a:pt x="817" y="528"/>
                  </a:lnTo>
                  <a:lnTo>
                    <a:pt x="837" y="558"/>
                  </a:lnTo>
                  <a:lnTo>
                    <a:pt x="859" y="591"/>
                  </a:lnTo>
                  <a:lnTo>
                    <a:pt x="882" y="633"/>
                  </a:lnTo>
                  <a:lnTo>
                    <a:pt x="1038" y="502"/>
                  </a:lnTo>
                  <a:lnTo>
                    <a:pt x="1034" y="499"/>
                  </a:lnTo>
                  <a:lnTo>
                    <a:pt x="1024" y="487"/>
                  </a:lnTo>
                  <a:lnTo>
                    <a:pt x="1008" y="471"/>
                  </a:lnTo>
                  <a:lnTo>
                    <a:pt x="985" y="451"/>
                  </a:lnTo>
                  <a:lnTo>
                    <a:pt x="957" y="430"/>
                  </a:lnTo>
                  <a:lnTo>
                    <a:pt x="924" y="406"/>
                  </a:lnTo>
                  <a:lnTo>
                    <a:pt x="884" y="386"/>
                  </a:lnTo>
                  <a:lnTo>
                    <a:pt x="839" y="370"/>
                  </a:lnTo>
                  <a:lnTo>
                    <a:pt x="790" y="359"/>
                  </a:lnTo>
                  <a:lnTo>
                    <a:pt x="734" y="355"/>
                  </a:lnTo>
                  <a:lnTo>
                    <a:pt x="675" y="359"/>
                  </a:lnTo>
                  <a:lnTo>
                    <a:pt x="675" y="250"/>
                  </a:lnTo>
                  <a:lnTo>
                    <a:pt x="707" y="248"/>
                  </a:lnTo>
                  <a:close/>
                  <a:moveTo>
                    <a:pt x="675" y="162"/>
                  </a:moveTo>
                  <a:lnTo>
                    <a:pt x="675" y="250"/>
                  </a:lnTo>
                  <a:lnTo>
                    <a:pt x="603" y="260"/>
                  </a:lnTo>
                  <a:lnTo>
                    <a:pt x="536" y="276"/>
                  </a:lnTo>
                  <a:lnTo>
                    <a:pt x="475" y="296"/>
                  </a:lnTo>
                  <a:lnTo>
                    <a:pt x="419" y="321"/>
                  </a:lnTo>
                  <a:lnTo>
                    <a:pt x="370" y="349"/>
                  </a:lnTo>
                  <a:lnTo>
                    <a:pt x="327" y="378"/>
                  </a:lnTo>
                  <a:lnTo>
                    <a:pt x="289" y="408"/>
                  </a:lnTo>
                  <a:lnTo>
                    <a:pt x="258" y="435"/>
                  </a:lnTo>
                  <a:lnTo>
                    <a:pt x="232" y="461"/>
                  </a:lnTo>
                  <a:lnTo>
                    <a:pt x="211" y="483"/>
                  </a:lnTo>
                  <a:lnTo>
                    <a:pt x="197" y="500"/>
                  </a:lnTo>
                  <a:lnTo>
                    <a:pt x="187" y="512"/>
                  </a:lnTo>
                  <a:lnTo>
                    <a:pt x="185" y="516"/>
                  </a:lnTo>
                  <a:lnTo>
                    <a:pt x="187" y="522"/>
                  </a:lnTo>
                  <a:lnTo>
                    <a:pt x="191" y="534"/>
                  </a:lnTo>
                  <a:lnTo>
                    <a:pt x="199" y="554"/>
                  </a:lnTo>
                  <a:lnTo>
                    <a:pt x="211" y="581"/>
                  </a:lnTo>
                  <a:lnTo>
                    <a:pt x="224" y="611"/>
                  </a:lnTo>
                  <a:lnTo>
                    <a:pt x="244" y="646"/>
                  </a:lnTo>
                  <a:lnTo>
                    <a:pt x="266" y="684"/>
                  </a:lnTo>
                  <a:lnTo>
                    <a:pt x="293" y="723"/>
                  </a:lnTo>
                  <a:lnTo>
                    <a:pt x="325" y="765"/>
                  </a:lnTo>
                  <a:lnTo>
                    <a:pt x="360" y="804"/>
                  </a:lnTo>
                  <a:lnTo>
                    <a:pt x="400" y="841"/>
                  </a:lnTo>
                  <a:lnTo>
                    <a:pt x="445" y="877"/>
                  </a:lnTo>
                  <a:lnTo>
                    <a:pt x="494" y="906"/>
                  </a:lnTo>
                  <a:lnTo>
                    <a:pt x="549" y="934"/>
                  </a:lnTo>
                  <a:lnTo>
                    <a:pt x="610" y="954"/>
                  </a:lnTo>
                  <a:lnTo>
                    <a:pt x="675" y="966"/>
                  </a:lnTo>
                  <a:lnTo>
                    <a:pt x="675" y="1058"/>
                  </a:lnTo>
                  <a:lnTo>
                    <a:pt x="595" y="1046"/>
                  </a:lnTo>
                  <a:lnTo>
                    <a:pt x="522" y="1027"/>
                  </a:lnTo>
                  <a:lnTo>
                    <a:pt x="453" y="1001"/>
                  </a:lnTo>
                  <a:lnTo>
                    <a:pt x="390" y="969"/>
                  </a:lnTo>
                  <a:lnTo>
                    <a:pt x="331" y="932"/>
                  </a:lnTo>
                  <a:lnTo>
                    <a:pt x="280" y="893"/>
                  </a:lnTo>
                  <a:lnTo>
                    <a:pt x="232" y="849"/>
                  </a:lnTo>
                  <a:lnTo>
                    <a:pt x="189" y="806"/>
                  </a:lnTo>
                  <a:lnTo>
                    <a:pt x="152" y="761"/>
                  </a:lnTo>
                  <a:lnTo>
                    <a:pt x="118" y="717"/>
                  </a:lnTo>
                  <a:lnTo>
                    <a:pt x="89" y="674"/>
                  </a:lnTo>
                  <a:lnTo>
                    <a:pt x="65" y="633"/>
                  </a:lnTo>
                  <a:lnTo>
                    <a:pt x="43" y="597"/>
                  </a:lnTo>
                  <a:lnTo>
                    <a:pt x="28" y="564"/>
                  </a:lnTo>
                  <a:lnTo>
                    <a:pt x="16" y="536"/>
                  </a:lnTo>
                  <a:lnTo>
                    <a:pt x="6" y="516"/>
                  </a:lnTo>
                  <a:lnTo>
                    <a:pt x="2" y="502"/>
                  </a:lnTo>
                  <a:lnTo>
                    <a:pt x="0" y="499"/>
                  </a:lnTo>
                  <a:lnTo>
                    <a:pt x="4" y="495"/>
                  </a:lnTo>
                  <a:lnTo>
                    <a:pt x="14" y="485"/>
                  </a:lnTo>
                  <a:lnTo>
                    <a:pt x="32" y="469"/>
                  </a:lnTo>
                  <a:lnTo>
                    <a:pt x="55" y="449"/>
                  </a:lnTo>
                  <a:lnTo>
                    <a:pt x="85" y="426"/>
                  </a:lnTo>
                  <a:lnTo>
                    <a:pt x="118" y="400"/>
                  </a:lnTo>
                  <a:lnTo>
                    <a:pt x="158" y="370"/>
                  </a:lnTo>
                  <a:lnTo>
                    <a:pt x="203" y="341"/>
                  </a:lnTo>
                  <a:lnTo>
                    <a:pt x="250" y="311"/>
                  </a:lnTo>
                  <a:lnTo>
                    <a:pt x="303" y="282"/>
                  </a:lnTo>
                  <a:lnTo>
                    <a:pt x="358" y="252"/>
                  </a:lnTo>
                  <a:lnTo>
                    <a:pt x="417" y="227"/>
                  </a:lnTo>
                  <a:lnTo>
                    <a:pt x="478" y="205"/>
                  </a:lnTo>
                  <a:lnTo>
                    <a:pt x="542" y="185"/>
                  </a:lnTo>
                  <a:lnTo>
                    <a:pt x="608" y="171"/>
                  </a:lnTo>
                  <a:lnTo>
                    <a:pt x="675" y="162"/>
                  </a:lnTo>
                  <a:close/>
                  <a:moveTo>
                    <a:pt x="675" y="0"/>
                  </a:moveTo>
                  <a:lnTo>
                    <a:pt x="1810" y="0"/>
                  </a:lnTo>
                  <a:lnTo>
                    <a:pt x="1810" y="1200"/>
                  </a:lnTo>
                  <a:lnTo>
                    <a:pt x="675" y="1200"/>
                  </a:lnTo>
                  <a:lnTo>
                    <a:pt x="675" y="1058"/>
                  </a:lnTo>
                  <a:lnTo>
                    <a:pt x="748" y="1062"/>
                  </a:lnTo>
                  <a:lnTo>
                    <a:pt x="819" y="1060"/>
                  </a:lnTo>
                  <a:lnTo>
                    <a:pt x="894" y="1052"/>
                  </a:lnTo>
                  <a:lnTo>
                    <a:pt x="977" y="1038"/>
                  </a:lnTo>
                  <a:lnTo>
                    <a:pt x="1061" y="1021"/>
                  </a:lnTo>
                  <a:lnTo>
                    <a:pt x="1148" y="1001"/>
                  </a:lnTo>
                  <a:lnTo>
                    <a:pt x="1235" y="975"/>
                  </a:lnTo>
                  <a:lnTo>
                    <a:pt x="1321" y="946"/>
                  </a:lnTo>
                  <a:lnTo>
                    <a:pt x="1404" y="914"/>
                  </a:lnTo>
                  <a:lnTo>
                    <a:pt x="1483" y="879"/>
                  </a:lnTo>
                  <a:lnTo>
                    <a:pt x="1554" y="841"/>
                  </a:lnTo>
                  <a:lnTo>
                    <a:pt x="1619" y="802"/>
                  </a:lnTo>
                  <a:lnTo>
                    <a:pt x="1674" y="763"/>
                  </a:lnTo>
                  <a:lnTo>
                    <a:pt x="1658" y="749"/>
                  </a:lnTo>
                  <a:lnTo>
                    <a:pt x="1634" y="733"/>
                  </a:lnTo>
                  <a:lnTo>
                    <a:pt x="1605" y="717"/>
                  </a:lnTo>
                  <a:lnTo>
                    <a:pt x="1573" y="700"/>
                  </a:lnTo>
                  <a:lnTo>
                    <a:pt x="1540" y="682"/>
                  </a:lnTo>
                  <a:lnTo>
                    <a:pt x="1510" y="664"/>
                  </a:lnTo>
                  <a:lnTo>
                    <a:pt x="1485" y="648"/>
                  </a:lnTo>
                  <a:lnTo>
                    <a:pt x="1467" y="636"/>
                  </a:lnTo>
                  <a:lnTo>
                    <a:pt x="1404" y="690"/>
                  </a:lnTo>
                  <a:lnTo>
                    <a:pt x="1341" y="741"/>
                  </a:lnTo>
                  <a:lnTo>
                    <a:pt x="1276" y="788"/>
                  </a:lnTo>
                  <a:lnTo>
                    <a:pt x="1209" y="832"/>
                  </a:lnTo>
                  <a:lnTo>
                    <a:pt x="1140" y="871"/>
                  </a:lnTo>
                  <a:lnTo>
                    <a:pt x="1067" y="904"/>
                  </a:lnTo>
                  <a:lnTo>
                    <a:pt x="992" y="932"/>
                  </a:lnTo>
                  <a:lnTo>
                    <a:pt x="914" y="954"/>
                  </a:lnTo>
                  <a:lnTo>
                    <a:pt x="831" y="966"/>
                  </a:lnTo>
                  <a:lnTo>
                    <a:pt x="744" y="969"/>
                  </a:lnTo>
                  <a:lnTo>
                    <a:pt x="709" y="969"/>
                  </a:lnTo>
                  <a:lnTo>
                    <a:pt x="675" y="966"/>
                  </a:lnTo>
                  <a:lnTo>
                    <a:pt x="675" y="865"/>
                  </a:lnTo>
                  <a:lnTo>
                    <a:pt x="715" y="871"/>
                  </a:lnTo>
                  <a:lnTo>
                    <a:pt x="758" y="873"/>
                  </a:lnTo>
                  <a:lnTo>
                    <a:pt x="815" y="869"/>
                  </a:lnTo>
                  <a:lnTo>
                    <a:pt x="870" y="859"/>
                  </a:lnTo>
                  <a:lnTo>
                    <a:pt x="925" y="841"/>
                  </a:lnTo>
                  <a:lnTo>
                    <a:pt x="979" y="820"/>
                  </a:lnTo>
                  <a:lnTo>
                    <a:pt x="1030" y="794"/>
                  </a:lnTo>
                  <a:lnTo>
                    <a:pt x="1079" y="767"/>
                  </a:lnTo>
                  <a:lnTo>
                    <a:pt x="1126" y="735"/>
                  </a:lnTo>
                  <a:lnTo>
                    <a:pt x="1172" y="701"/>
                  </a:lnTo>
                  <a:lnTo>
                    <a:pt x="1213" y="670"/>
                  </a:lnTo>
                  <a:lnTo>
                    <a:pt x="1250" y="636"/>
                  </a:lnTo>
                  <a:lnTo>
                    <a:pt x="1284" y="605"/>
                  </a:lnTo>
                  <a:lnTo>
                    <a:pt x="1315" y="577"/>
                  </a:lnTo>
                  <a:lnTo>
                    <a:pt x="1339" y="550"/>
                  </a:lnTo>
                  <a:lnTo>
                    <a:pt x="1361" y="530"/>
                  </a:lnTo>
                  <a:lnTo>
                    <a:pt x="1374" y="512"/>
                  </a:lnTo>
                  <a:lnTo>
                    <a:pt x="1384" y="502"/>
                  </a:lnTo>
                  <a:lnTo>
                    <a:pt x="1386" y="499"/>
                  </a:lnTo>
                  <a:lnTo>
                    <a:pt x="1384" y="495"/>
                  </a:lnTo>
                  <a:lnTo>
                    <a:pt x="1374" y="483"/>
                  </a:lnTo>
                  <a:lnTo>
                    <a:pt x="1359" y="465"/>
                  </a:lnTo>
                  <a:lnTo>
                    <a:pt x="1339" y="443"/>
                  </a:lnTo>
                  <a:lnTo>
                    <a:pt x="1311" y="418"/>
                  </a:lnTo>
                  <a:lnTo>
                    <a:pt x="1280" y="388"/>
                  </a:lnTo>
                  <a:lnTo>
                    <a:pt x="1242" y="357"/>
                  </a:lnTo>
                  <a:lnTo>
                    <a:pt x="1201" y="325"/>
                  </a:lnTo>
                  <a:lnTo>
                    <a:pt x="1154" y="292"/>
                  </a:lnTo>
                  <a:lnTo>
                    <a:pt x="1103" y="262"/>
                  </a:lnTo>
                  <a:lnTo>
                    <a:pt x="1048" y="233"/>
                  </a:lnTo>
                  <a:lnTo>
                    <a:pt x="987" y="207"/>
                  </a:lnTo>
                  <a:lnTo>
                    <a:pt x="924" y="187"/>
                  </a:lnTo>
                  <a:lnTo>
                    <a:pt x="855" y="171"/>
                  </a:lnTo>
                  <a:lnTo>
                    <a:pt x="782" y="162"/>
                  </a:lnTo>
                  <a:lnTo>
                    <a:pt x="707" y="160"/>
                  </a:lnTo>
                  <a:lnTo>
                    <a:pt x="675" y="162"/>
                  </a:lnTo>
                  <a:lnTo>
                    <a:pt x="675" y="0"/>
                  </a:lnTo>
                  <a:close/>
                </a:path>
              </a:pathLst>
            </a:custGeom>
            <a:solidFill>
              <a:srgbClr val="76B9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www.cs.cornell.edu/boom/2001sp/Tsinteris/gammon.htm" TargetMode="External"/><Relationship Id="rId2" Type="http://schemas.openxmlformats.org/officeDocument/2006/relationships/slide" Target="../slides/slide13.xml"/><Relationship Id="rId1" Type="http://schemas.openxmlformats.org/officeDocument/2006/relationships/notesMaster" Target="../notesMasters/notesMaster1.xml"/><Relationship Id="rId5" Type="http://schemas.openxmlformats.org/officeDocument/2006/relationships/hyperlink" Target="https://www.computerscience.gcse.guru/theory/von-neumann-architecture" TargetMode="External"/><Relationship Id="rId4" Type="http://schemas.openxmlformats.org/officeDocument/2006/relationships/hyperlink" Target="https://cs.stanford.edu/people/eroberts/courses/soco/projects/neural-networks/History/history1.html" TargetMode="Externa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hbr.org/1988/03/putting-expert-systems-to-work" TargetMode="External"/><Relationship Id="rId2" Type="http://schemas.openxmlformats.org/officeDocument/2006/relationships/slide" Target="../slides/slide14.xml"/><Relationship Id="rId1" Type="http://schemas.openxmlformats.org/officeDocument/2006/relationships/notesMaster" Target="../notesMasters/notesMaster1.xml"/><Relationship Id="rId4" Type="http://schemas.openxmlformats.org/officeDocument/2006/relationships/hyperlink" Target="https://www.britannica.com/technology/expert-system" TargetMode="Externa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www.youtube.com/watch?v=H0_NZDSqR3Y&amp;t=31s"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arxiv.org/ftp/arxiv/papers/1901/1901.06032.pdf"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tomprof.stanford.edu/posting/1508"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6" name="Google Shape;406;p1: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rmAutofit/>
          </a:bodyPr>
          <a:lstStyle/>
          <a:p>
            <a:pPr marL="0" lvl="0" indent="0" algn="l" rtl="0">
              <a:spcBef>
                <a:spcPts val="0"/>
              </a:spcBef>
              <a:spcAft>
                <a:spcPts val="0"/>
              </a:spcAft>
              <a:buNone/>
            </a:pPr>
            <a:endParaRPr lang="zh-CN" altLang="en-US" dirty="0">
              <a:latin typeface="Trebuchet MS" panose="020B0603020202020204" pitchFamily="34" charset="0"/>
              <a:ea typeface="黑体" panose="02010609060101010101" pitchFamily="49" charset="-122"/>
            </a:endParaRPr>
          </a:p>
        </p:txBody>
      </p:sp>
      <p:sp>
        <p:nvSpPr>
          <p:cNvPr id="407" name="Google Shape;407;p1:notes"/>
          <p:cNvSpPr txBox="1">
            <a:spLocks noGrp="1"/>
          </p:cNvSpPr>
          <p:nvPr>
            <p:ph type="sldNum" idx="12"/>
          </p:nvPr>
        </p:nvSpPr>
        <p:spPr>
          <a:xfrm>
            <a:off x="3663170" y="8829967"/>
            <a:ext cx="3037840" cy="464820"/>
          </a:xfrm>
          <a:prstGeom prst="rect">
            <a:avLst/>
          </a:prstGeom>
          <a:noFill/>
          <a:ln>
            <a:noFill/>
          </a:ln>
        </p:spPr>
        <p:txBody>
          <a:bodyPr spcFirstLastPara="1" wrap="square" lIns="93175" tIns="46575" rIns="93175" bIns="46575" anchor="ctr" anchorCtr="0">
            <a:noAutofit/>
          </a:bodyPr>
          <a:lstStyle/>
          <a:p>
            <a:pPr marL="0" marR="0" lvl="0" indent="0" algn="r" rtl="0">
              <a:lnSpc>
                <a:spcPct val="100000"/>
              </a:lnSpc>
              <a:spcBef>
                <a:spcPts val="0"/>
              </a:spcBef>
              <a:spcAft>
                <a:spcPts val="0"/>
              </a:spcAft>
              <a:buClr>
                <a:srgbClr val="000000"/>
              </a:buClr>
              <a:buSzPts val="1100"/>
              <a:buFont typeface="Trebuchet MS"/>
              <a:buNone/>
            </a:pPr>
            <a:fld id="{00000000-1234-1234-1234-123412341234}" type="slidenum">
              <a:rPr lang="en-US" sz="1100" b="0" i="0" u="none" strike="noStrike" cap="none">
                <a:solidFill>
                  <a:srgbClr val="000000"/>
                </a:solidFill>
                <a:latin typeface="Trebuchet MS" panose="020B0603020202020204" pitchFamily="34" charset="0"/>
                <a:ea typeface="黑体" panose="02010609060101010101" pitchFamily="49" charset="-122"/>
                <a:cs typeface="Trebuchet MS"/>
                <a:sym typeface="Trebuchet MS"/>
              </a:rPr>
              <a:t>1</a:t>
            </a:fld>
            <a:endParaRPr sz="1100" b="0" i="0" u="none" strike="noStrike" cap="none">
              <a:solidFill>
                <a:srgbClr val="000000"/>
              </a:solidFill>
              <a:latin typeface="Trebuchet MS" panose="020B0603020202020204" pitchFamily="34" charset="0"/>
              <a:ea typeface="黑体" panose="02010609060101010101" pitchFamily="49" charset="-122"/>
              <a:cs typeface="Trebuchet MS"/>
              <a:sym typeface="Trebuchet M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2"/>
        <p:cNvGrpSpPr/>
        <p:nvPr/>
      </p:nvGrpSpPr>
      <p:grpSpPr>
        <a:xfrm>
          <a:off x="0" y="0"/>
          <a:ext cx="0" cy="0"/>
          <a:chOff x="0" y="0"/>
          <a:chExt cx="0" cy="0"/>
        </a:xfrm>
      </p:grpSpPr>
      <p:sp>
        <p:nvSpPr>
          <p:cNvPr id="513" name="Google Shape;513;p10: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14" name="Google Shape;514;p10: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rmAutofit/>
          </a:bodyPr>
          <a:lstStyle/>
          <a:p>
            <a:pPr marL="0" lvl="0" indent="0" algn="l" rtl="0">
              <a:spcBef>
                <a:spcPts val="0"/>
              </a:spcBef>
              <a:spcAft>
                <a:spcPts val="0"/>
              </a:spcAft>
              <a:buNone/>
            </a:pPr>
            <a:r>
              <a:rPr lang="zh-CN" altLang="en-US">
                <a:latin typeface="Trebuchet MS" panose="020B0603020202020204" pitchFamily="34" charset="0"/>
                <a:ea typeface="黑体" panose="02010609060101010101" pitchFamily="49" charset="-122"/>
              </a:rPr>
              <a:t>很高兴您能参加本次课程。我们开始吧。</a:t>
            </a:r>
            <a:endParaRPr lang="zh-CN" altLang="en-US" dirty="0">
              <a:latin typeface="Trebuchet MS" panose="020B0603020202020204" pitchFamily="34" charset="0"/>
              <a:ea typeface="黑体" panose="02010609060101010101" pitchFamily="49" charset="-122"/>
              <a:cs typeface="Trebuchet MS"/>
              <a:sym typeface="Trebuchet MS"/>
            </a:endParaRPr>
          </a:p>
        </p:txBody>
      </p:sp>
      <p:sp>
        <p:nvSpPr>
          <p:cNvPr id="515" name="Google Shape;515;p10:notes"/>
          <p:cNvSpPr txBox="1">
            <a:spLocks noGrp="1"/>
          </p:cNvSpPr>
          <p:nvPr>
            <p:ph type="sldNum" idx="12"/>
          </p:nvPr>
        </p:nvSpPr>
        <p:spPr>
          <a:xfrm>
            <a:off x="3663170" y="8829967"/>
            <a:ext cx="3037840" cy="464820"/>
          </a:xfrm>
          <a:prstGeom prst="rect">
            <a:avLst/>
          </a:prstGeom>
          <a:noFill/>
          <a:ln>
            <a:noFill/>
          </a:ln>
        </p:spPr>
        <p:txBody>
          <a:bodyPr spcFirstLastPara="1" wrap="square" lIns="93175" tIns="46575" rIns="93175" bIns="46575" anchor="ctr" anchorCtr="0">
            <a:noAutofit/>
          </a:bodyPr>
          <a:lstStyle/>
          <a:p>
            <a:pPr marL="0" lvl="0" indent="0" algn="r" rtl="0">
              <a:spcBef>
                <a:spcPts val="0"/>
              </a:spcBef>
              <a:spcAft>
                <a:spcPts val="0"/>
              </a:spcAft>
              <a:buNone/>
            </a:pPr>
            <a:fld id="{00000000-1234-1234-1234-123412341234}" type="slidenum">
              <a:rPr lang="en-US">
                <a:latin typeface="Trebuchet MS" panose="020B0603020202020204" pitchFamily="34" charset="0"/>
                <a:ea typeface="黑体" panose="02010609060101010101" pitchFamily="49" charset="-122"/>
                <a:cs typeface="Trebuchet MS"/>
                <a:sym typeface="Trebuchet MS"/>
              </a:rPr>
              <a:t>10</a:t>
            </a:fld>
            <a:endParaRPr>
              <a:latin typeface="Trebuchet MS" panose="020B0603020202020204" pitchFamily="34" charset="0"/>
              <a:ea typeface="黑体" panose="02010609060101010101" pitchFamily="49" charset="-122"/>
              <a:cs typeface="Trebuchet MS"/>
              <a:sym typeface="Trebuchet M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p:cNvGrpSpPr/>
        <p:nvPr/>
      </p:nvGrpSpPr>
      <p:grpSpPr>
        <a:xfrm>
          <a:off x="0" y="0"/>
          <a:ext cx="0" cy="0"/>
          <a:chOff x="0" y="0"/>
          <a:chExt cx="0" cy="0"/>
        </a:xfrm>
      </p:grpSpPr>
      <p:sp>
        <p:nvSpPr>
          <p:cNvPr id="519" name="Google Shape;519;p11: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20" name="Google Shape;520;p11: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rmAutofit/>
          </a:bodyPr>
          <a:lstStyle/>
          <a:p>
            <a:pPr marL="0" lvl="0" indent="0" algn="l" rtl="0">
              <a:spcBef>
                <a:spcPts val="0"/>
              </a:spcBef>
              <a:spcAft>
                <a:spcPts val="0"/>
              </a:spcAft>
              <a:buNone/>
            </a:pPr>
            <a:r>
              <a:rPr lang="zh-CN" altLang="en-US">
                <a:latin typeface="Trebuchet MS" panose="020B0603020202020204" pitchFamily="34" charset="0"/>
                <a:ea typeface="黑体" panose="02010609060101010101" pitchFamily="49" charset="-122"/>
              </a:rPr>
              <a:t>深度学习是名为“人工智能”的更广泛领域的子集。我们今天不会涉猎有关这整个领域的知识，不过可以先来看看一些发展历史。</a:t>
            </a:r>
            <a:endParaRPr lang="zh-CN" altLang="en-US" dirty="0">
              <a:latin typeface="Trebuchet MS" panose="020B0603020202020204" pitchFamily="34" charset="0"/>
              <a:ea typeface="黑体" panose="02010609060101010101" pitchFamily="49" charset="-122"/>
              <a:cs typeface="Trebuchet MS"/>
              <a:sym typeface="Trebuchet MS"/>
            </a:endParaRPr>
          </a:p>
        </p:txBody>
      </p:sp>
      <p:sp>
        <p:nvSpPr>
          <p:cNvPr id="521" name="Google Shape;521;p11:notes"/>
          <p:cNvSpPr txBox="1">
            <a:spLocks noGrp="1"/>
          </p:cNvSpPr>
          <p:nvPr>
            <p:ph type="sldNum" idx="12"/>
          </p:nvPr>
        </p:nvSpPr>
        <p:spPr>
          <a:xfrm>
            <a:off x="3663170" y="8829967"/>
            <a:ext cx="3037840" cy="464820"/>
          </a:xfrm>
          <a:prstGeom prst="rect">
            <a:avLst/>
          </a:prstGeom>
          <a:noFill/>
          <a:ln>
            <a:noFill/>
          </a:ln>
        </p:spPr>
        <p:txBody>
          <a:bodyPr spcFirstLastPara="1" wrap="square" lIns="93175" tIns="46575" rIns="93175" bIns="46575" anchor="ctr" anchorCtr="0">
            <a:noAutofit/>
          </a:bodyPr>
          <a:lstStyle/>
          <a:p>
            <a:pPr marL="0" lvl="0" indent="0" algn="r" rtl="0">
              <a:spcBef>
                <a:spcPts val="0"/>
              </a:spcBef>
              <a:spcAft>
                <a:spcPts val="0"/>
              </a:spcAft>
              <a:buNone/>
            </a:pPr>
            <a:fld id="{00000000-1234-1234-1234-123412341234}" type="slidenum">
              <a:rPr lang="en-US">
                <a:latin typeface="Trebuchet MS" panose="020B0603020202020204" pitchFamily="34" charset="0"/>
                <a:ea typeface="黑体" panose="02010609060101010101" pitchFamily="49" charset="-122"/>
                <a:cs typeface="Trebuchet MS"/>
                <a:sym typeface="Trebuchet MS"/>
              </a:rPr>
              <a:t>11</a:t>
            </a:fld>
            <a:endParaRPr>
              <a:latin typeface="Trebuchet MS" panose="020B0603020202020204" pitchFamily="34" charset="0"/>
              <a:ea typeface="黑体" panose="02010609060101010101" pitchFamily="49" charset="-122"/>
              <a:cs typeface="Trebuchet MS"/>
              <a:sym typeface="Trebuchet M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4"/>
        <p:cNvGrpSpPr/>
        <p:nvPr/>
      </p:nvGrpSpPr>
      <p:grpSpPr>
        <a:xfrm>
          <a:off x="0" y="0"/>
          <a:ext cx="0" cy="0"/>
          <a:chOff x="0" y="0"/>
          <a:chExt cx="0" cy="0"/>
        </a:xfrm>
      </p:grpSpPr>
      <p:sp>
        <p:nvSpPr>
          <p:cNvPr id="525" name="Google Shape;525;p12: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26" name="Google Shape;526;p12: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rmAutofit/>
          </a:bodyPr>
          <a:lstStyle/>
          <a:p>
            <a:pPr marL="0" lvl="0" indent="0" algn="l" rtl="0">
              <a:spcBef>
                <a:spcPts val="0"/>
              </a:spcBef>
              <a:spcAft>
                <a:spcPts val="0"/>
              </a:spcAft>
              <a:buClr>
                <a:schemeClr val="dk1"/>
              </a:buClr>
              <a:buSzPts val="1100"/>
              <a:buFont typeface="Trebuchet MS"/>
              <a:buNone/>
            </a:pPr>
            <a:r>
              <a:rPr lang="zh-CN" altLang="en-US">
                <a:latin typeface="Trebuchet MS" panose="020B0603020202020204" pitchFamily="34" charset="0"/>
                <a:ea typeface="黑体" panose="02010609060101010101" pitchFamily="49" charset="-122"/>
              </a:rPr>
              <a:t>自从计算机问世以来，人们一直在试着教计算机执行各种任务。这是计算机存在的意义，也就是说达到与人类相当乃至超越人类的能力水准</a:t>
            </a:r>
            <a:endParaRPr lang="zh-CN" altLang="en-US" b="0" i="0" u="none" strike="noStrike">
              <a:solidFill>
                <a:schemeClr val="dk1"/>
              </a:solidFill>
              <a:latin typeface="Trebuchet MS" panose="020B0603020202020204" pitchFamily="34" charset="0"/>
              <a:ea typeface="黑体" panose="02010609060101010101" pitchFamily="49" charset="-122"/>
              <a:cs typeface="Trebuchet MS"/>
              <a:sym typeface="Trebuchet MS"/>
            </a:endParaRPr>
          </a:p>
          <a:p>
            <a:pPr marL="0" lvl="0" indent="0" algn="l" rtl="0">
              <a:spcBef>
                <a:spcPts val="330"/>
              </a:spcBef>
              <a:spcAft>
                <a:spcPts val="0"/>
              </a:spcAft>
              <a:buNone/>
            </a:pPr>
            <a:endParaRPr lang="zh-CN" altLang="en-US" b="0" i="0" u="none" strike="noStrike">
              <a:solidFill>
                <a:schemeClr val="dk1"/>
              </a:solidFill>
              <a:latin typeface="Trebuchet MS" panose="020B0603020202020204" pitchFamily="34" charset="0"/>
              <a:ea typeface="黑体" panose="02010609060101010101" pitchFamily="49" charset="-122"/>
              <a:cs typeface="Trebuchet MS"/>
              <a:sym typeface="Trebuchet MS"/>
            </a:endParaRPr>
          </a:p>
          <a:p>
            <a:pPr marL="0" lvl="0" indent="0" algn="l" rtl="0">
              <a:spcBef>
                <a:spcPts val="330"/>
              </a:spcBef>
              <a:spcAft>
                <a:spcPts val="0"/>
              </a:spcAft>
              <a:buNone/>
            </a:pPr>
            <a:r>
              <a:rPr lang="zh-CN" altLang="en-US">
                <a:latin typeface="Trebuchet MS" panose="020B0603020202020204" pitchFamily="34" charset="0"/>
                <a:ea typeface="黑体" panose="02010609060101010101" pitchFamily="49" charset="-122"/>
              </a:rPr>
              <a:t>在计算机发展初期，许多人相信，计算机的智能水平可以在几十年内达到人类的水平</a:t>
            </a:r>
            <a:endParaRPr lang="zh-CN" altLang="en-US" b="0" i="0" u="none" strike="noStrike">
              <a:solidFill>
                <a:schemeClr val="dk1"/>
              </a:solidFill>
              <a:latin typeface="Trebuchet MS" panose="020B0603020202020204" pitchFamily="34" charset="0"/>
              <a:ea typeface="黑体" panose="02010609060101010101" pitchFamily="49" charset="-122"/>
              <a:cs typeface="Trebuchet MS"/>
              <a:sym typeface="Trebuchet MS"/>
            </a:endParaRPr>
          </a:p>
          <a:p>
            <a:pPr marL="0" lvl="0" indent="0" algn="l" rtl="0">
              <a:spcBef>
                <a:spcPts val="330"/>
              </a:spcBef>
              <a:spcAft>
                <a:spcPts val="0"/>
              </a:spcAft>
              <a:buNone/>
            </a:pPr>
            <a:endParaRPr lang="zh-CN" altLang="en-US" b="0" i="0" u="none" strike="noStrike">
              <a:solidFill>
                <a:schemeClr val="dk1"/>
              </a:solidFill>
              <a:latin typeface="Trebuchet MS" panose="020B0603020202020204" pitchFamily="34" charset="0"/>
              <a:ea typeface="黑体" panose="02010609060101010101" pitchFamily="49" charset="-122"/>
              <a:cs typeface="Trebuchet MS"/>
              <a:sym typeface="Trebuchet MS"/>
            </a:endParaRPr>
          </a:p>
          <a:p>
            <a:pPr marL="0" lvl="0" indent="0" algn="l" rtl="0">
              <a:spcBef>
                <a:spcPts val="330"/>
              </a:spcBef>
              <a:spcAft>
                <a:spcPts val="0"/>
              </a:spcAft>
              <a:buNone/>
            </a:pPr>
            <a:r>
              <a:rPr lang="zh-CN" altLang="en-US">
                <a:latin typeface="Trebuchet MS" panose="020B0603020202020204" pitchFamily="34" charset="0"/>
                <a:ea typeface="黑体" panose="02010609060101010101" pitchFamily="49" charset="-122"/>
              </a:rPr>
              <a:t>事实证明，广义上的人类智能超出了当时计算机的掌握能力，不过时至今日，我们开始看到许多十分接近人类智能的系统。</a:t>
            </a:r>
            <a:endParaRPr lang="zh-CN" altLang="en-US" dirty="0">
              <a:latin typeface="Trebuchet MS" panose="020B0603020202020204" pitchFamily="34" charset="0"/>
              <a:ea typeface="黑体" panose="02010609060101010101" pitchFamily="49" charset="-122"/>
              <a:cs typeface="Trebuchet MS"/>
              <a:sym typeface="Trebuchet MS"/>
            </a:endParaRPr>
          </a:p>
        </p:txBody>
      </p:sp>
      <p:sp>
        <p:nvSpPr>
          <p:cNvPr id="527" name="Google Shape;527;p12:notes"/>
          <p:cNvSpPr txBox="1">
            <a:spLocks noGrp="1"/>
          </p:cNvSpPr>
          <p:nvPr>
            <p:ph type="sldNum" idx="12"/>
          </p:nvPr>
        </p:nvSpPr>
        <p:spPr>
          <a:xfrm>
            <a:off x="3663170" y="8829967"/>
            <a:ext cx="3037840" cy="464820"/>
          </a:xfrm>
          <a:prstGeom prst="rect">
            <a:avLst/>
          </a:prstGeom>
          <a:noFill/>
          <a:ln>
            <a:noFill/>
          </a:ln>
        </p:spPr>
        <p:txBody>
          <a:bodyPr spcFirstLastPara="1" wrap="square" lIns="93175" tIns="46575" rIns="93175" bIns="46575" anchor="ctr" anchorCtr="0">
            <a:noAutofit/>
          </a:bodyPr>
          <a:lstStyle/>
          <a:p>
            <a:pPr marL="0" lvl="0" indent="0" algn="r" rtl="0">
              <a:spcBef>
                <a:spcPts val="0"/>
              </a:spcBef>
              <a:spcAft>
                <a:spcPts val="0"/>
              </a:spcAft>
              <a:buNone/>
            </a:pPr>
            <a:fld id="{00000000-1234-1234-1234-123412341234}" type="slidenum">
              <a:rPr lang="en-US">
                <a:latin typeface="Trebuchet MS" panose="020B0603020202020204" pitchFamily="34" charset="0"/>
                <a:ea typeface="黑体" panose="02010609060101010101" pitchFamily="49" charset="-122"/>
                <a:cs typeface="Trebuchet MS"/>
                <a:sym typeface="Trebuchet MS"/>
              </a:rPr>
              <a:t>12</a:t>
            </a:fld>
            <a:endParaRPr>
              <a:latin typeface="Trebuchet MS" panose="020B0603020202020204" pitchFamily="34" charset="0"/>
              <a:ea typeface="黑体" panose="02010609060101010101" pitchFamily="49" charset="-122"/>
              <a:cs typeface="Trebuchet MS"/>
              <a:sym typeface="Trebuchet M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
        <p:cNvGrpSpPr/>
        <p:nvPr/>
      </p:nvGrpSpPr>
      <p:grpSpPr>
        <a:xfrm>
          <a:off x="0" y="0"/>
          <a:ext cx="0" cy="0"/>
          <a:chOff x="0" y="0"/>
          <a:chExt cx="0" cy="0"/>
        </a:xfrm>
      </p:grpSpPr>
      <p:sp>
        <p:nvSpPr>
          <p:cNvPr id="545" name="Google Shape;545;p13: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46" name="Google Shape;546;p13: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rmAutofit/>
          </a:bodyPr>
          <a:lstStyle/>
          <a:p>
            <a:pPr marL="0" lvl="0" indent="0" algn="l" rtl="0">
              <a:spcBef>
                <a:spcPts val="0"/>
              </a:spcBef>
              <a:spcAft>
                <a:spcPts val="0"/>
              </a:spcAft>
              <a:buNone/>
            </a:pPr>
            <a:r>
              <a:rPr lang="zh-CN" altLang="en-US">
                <a:latin typeface="Trebuchet MS" panose="020B0603020202020204" pitchFamily="34" charset="0"/>
                <a:ea typeface="黑体" panose="02010609060101010101" pitchFamily="49" charset="-122"/>
              </a:rPr>
              <a:t>在计算机发明不久后，人们受到人脑结构和功能的启发，开始开展人工神经网络的实验</a:t>
            </a:r>
            <a:endParaRPr lang="zh-CN" altLang="en-US" b="0" i="0" u="none" strike="noStrike">
              <a:solidFill>
                <a:schemeClr val="dk1"/>
              </a:solidFill>
              <a:latin typeface="Trebuchet MS" panose="020B0603020202020204" pitchFamily="34" charset="0"/>
              <a:ea typeface="黑体" panose="02010609060101010101" pitchFamily="49" charset="-122"/>
              <a:cs typeface="Trebuchet MS"/>
              <a:sym typeface="Trebuchet MS"/>
            </a:endParaRPr>
          </a:p>
          <a:p>
            <a:pPr marL="0" lvl="0" indent="0" algn="l" rtl="0">
              <a:spcBef>
                <a:spcPts val="330"/>
              </a:spcBef>
              <a:spcAft>
                <a:spcPts val="0"/>
              </a:spcAft>
              <a:buNone/>
            </a:pPr>
            <a:endParaRPr lang="zh-CN" altLang="en-US" b="0" i="0" u="none" strike="noStrike">
              <a:solidFill>
                <a:schemeClr val="dk1"/>
              </a:solidFill>
              <a:latin typeface="Trebuchet MS" panose="020B0603020202020204" pitchFamily="34" charset="0"/>
              <a:ea typeface="黑体" panose="02010609060101010101" pitchFamily="49" charset="-122"/>
              <a:cs typeface="Trebuchet MS"/>
              <a:sym typeface="Trebuchet MS"/>
            </a:endParaRPr>
          </a:p>
          <a:p>
            <a:pPr marL="0" lvl="0" indent="0" algn="l" rtl="0">
              <a:spcBef>
                <a:spcPts val="330"/>
              </a:spcBef>
              <a:spcAft>
                <a:spcPts val="0"/>
              </a:spcAft>
              <a:buNone/>
            </a:pPr>
            <a:r>
              <a:rPr lang="zh-CN" altLang="en-US">
                <a:latin typeface="Trebuchet MS" panose="020B0603020202020204" pitchFamily="34" charset="0"/>
                <a:ea typeface="黑体" panose="02010609060101010101" pitchFamily="49" charset="-122"/>
              </a:rPr>
              <a:t>在利用这些网络执行读取手写数字和下西洋棋之类的任务方面，人们取得了一定的成功，不过这似乎不能成为主流发展之路。这其中的一个主要因素在于当时的计算资源。在后面的动手实验中，我们会看到，这些网络需要一定的时间去训练。不妨设想一下，在四十年前，训练这些网络得用多长时间！</a:t>
            </a:r>
            <a:endParaRPr lang="zh-CN" altLang="en-US" b="0" i="0" u="none" strike="noStrike">
              <a:solidFill>
                <a:schemeClr val="dk1"/>
              </a:solidFill>
              <a:latin typeface="Trebuchet MS" panose="020B0603020202020204" pitchFamily="34" charset="0"/>
              <a:ea typeface="黑体" panose="02010609060101010101" pitchFamily="49" charset="-122"/>
              <a:cs typeface="Trebuchet MS"/>
              <a:sym typeface="Trebuchet MS"/>
            </a:endParaRPr>
          </a:p>
          <a:p>
            <a:pPr marL="0" lvl="0" indent="0" algn="l" rtl="0">
              <a:spcBef>
                <a:spcPts val="330"/>
              </a:spcBef>
              <a:spcAft>
                <a:spcPts val="0"/>
              </a:spcAft>
              <a:buNone/>
            </a:pPr>
            <a:endParaRPr lang="zh-CN" altLang="en-US" b="0" i="0" u="none" strike="noStrike">
              <a:solidFill>
                <a:schemeClr val="dk1"/>
              </a:solidFill>
              <a:latin typeface="Trebuchet MS" panose="020B0603020202020204" pitchFamily="34" charset="0"/>
              <a:ea typeface="黑体" panose="02010609060101010101" pitchFamily="49" charset="-122"/>
              <a:cs typeface="Trebuchet MS"/>
              <a:sym typeface="Trebuchet MS"/>
            </a:endParaRPr>
          </a:p>
          <a:p>
            <a:pPr marL="0" lvl="0" indent="0" algn="l" rtl="0">
              <a:spcBef>
                <a:spcPts val="330"/>
              </a:spcBef>
              <a:spcAft>
                <a:spcPts val="0"/>
              </a:spcAft>
              <a:buNone/>
            </a:pPr>
            <a:r>
              <a:rPr lang="zh-CN" altLang="en-US">
                <a:latin typeface="Trebuchet MS" panose="020B0603020202020204" pitchFamily="34" charset="0"/>
                <a:ea typeface="黑体" panose="02010609060101010101" pitchFamily="49" charset="-122"/>
              </a:rPr>
              <a:t>这些早期神经网络的性能被著名的冯</a:t>
            </a:r>
            <a:r>
              <a:rPr lang="en-US" altLang="zh-CN">
                <a:latin typeface="Trebuchet MS" panose="020B0603020202020204" pitchFamily="34" charset="0"/>
                <a:ea typeface="黑体" panose="02010609060101010101" pitchFamily="49" charset="-122"/>
              </a:rPr>
              <a:t>·</a:t>
            </a:r>
            <a:r>
              <a:rPr lang="zh-CN" altLang="en-US">
                <a:latin typeface="Trebuchet MS" panose="020B0603020202020204" pitchFamily="34" charset="0"/>
                <a:ea typeface="黑体" panose="02010609060101010101" pitchFamily="49" charset="-122"/>
              </a:rPr>
              <a:t>诺依曼架构所超越，也就是现代 </a:t>
            </a:r>
            <a:r>
              <a:rPr lang="en-US" altLang="zh-CN">
                <a:latin typeface="Trebuchet MS" panose="020B0603020202020204" pitchFamily="34" charset="0"/>
                <a:ea typeface="黑体" panose="02010609060101010101" pitchFamily="49" charset="-122"/>
              </a:rPr>
              <a:t>CPU </a:t>
            </a:r>
            <a:r>
              <a:rPr lang="zh-CN" altLang="en-US">
                <a:latin typeface="Trebuchet MS" panose="020B0603020202020204" pitchFamily="34" charset="0"/>
                <a:ea typeface="黑体" panose="02010609060101010101" pitchFamily="49" charset="-122"/>
              </a:rPr>
              <a:t>的基础</a:t>
            </a:r>
            <a:endParaRPr lang="zh-CN" altLang="en-US" b="0" i="0" u="none" strike="noStrike">
              <a:solidFill>
                <a:schemeClr val="dk1"/>
              </a:solidFill>
              <a:latin typeface="Trebuchet MS" panose="020B0603020202020204" pitchFamily="34" charset="0"/>
              <a:ea typeface="黑体" panose="02010609060101010101" pitchFamily="49" charset="-122"/>
              <a:cs typeface="Trebuchet MS"/>
              <a:sym typeface="Trebuchet MS"/>
            </a:endParaRPr>
          </a:p>
          <a:p>
            <a:pPr marL="0" lvl="0" indent="0" algn="l" rtl="0">
              <a:spcBef>
                <a:spcPts val="330"/>
              </a:spcBef>
              <a:spcAft>
                <a:spcPts val="0"/>
              </a:spcAft>
              <a:buNone/>
            </a:pPr>
            <a:endParaRPr lang="zh-CN" altLang="en-US" b="0" i="0" u="none" strike="noStrike">
              <a:solidFill>
                <a:schemeClr val="dk1"/>
              </a:solidFill>
              <a:latin typeface="Trebuchet MS" panose="020B0603020202020204" pitchFamily="34" charset="0"/>
              <a:ea typeface="黑体" panose="02010609060101010101" pitchFamily="49" charset="-122"/>
              <a:cs typeface="Trebuchet MS"/>
              <a:sym typeface="Trebuchet MS"/>
            </a:endParaRPr>
          </a:p>
          <a:p>
            <a:pPr marL="0" lvl="0" indent="0" algn="l" rtl="0">
              <a:spcBef>
                <a:spcPts val="330"/>
              </a:spcBef>
              <a:spcAft>
                <a:spcPts val="0"/>
              </a:spcAft>
              <a:buNone/>
            </a:pPr>
            <a:r>
              <a:rPr lang="en-US" altLang="zh-CN" u="sng">
                <a:solidFill>
                  <a:schemeClr val="hlink"/>
                </a:solidFill>
                <a:latin typeface="Trebuchet MS" panose="020B0603020202020204" pitchFamily="34" charset="0"/>
                <a:ea typeface="黑体" panose="02010609060101010101" pitchFamily="49" charset="-122"/>
                <a:hlinkClick r:id="rId3"/>
              </a:rPr>
              <a:t>https://www.cs.cornell.edu/boom/2001sp/Tsinteris/gammon.htm</a:t>
            </a:r>
            <a:endParaRPr lang="zh-CN" altLang="en-US">
              <a:latin typeface="Trebuchet MS" panose="020B0603020202020204" pitchFamily="34" charset="0"/>
              <a:ea typeface="黑体" panose="02010609060101010101" pitchFamily="49" charset="-122"/>
            </a:endParaRPr>
          </a:p>
          <a:p>
            <a:pPr marL="0" lvl="0" indent="0" algn="l" rtl="0">
              <a:spcBef>
                <a:spcPts val="330"/>
              </a:spcBef>
              <a:spcAft>
                <a:spcPts val="0"/>
              </a:spcAft>
              <a:buNone/>
            </a:pPr>
            <a:r>
              <a:rPr lang="en-US" altLang="zh-CN" u="sng">
                <a:solidFill>
                  <a:schemeClr val="hlink"/>
                </a:solidFill>
                <a:latin typeface="Trebuchet MS" panose="020B0603020202020204" pitchFamily="34" charset="0"/>
                <a:ea typeface="黑体" panose="02010609060101010101" pitchFamily="49" charset="-122"/>
                <a:hlinkClick r:id="rId4"/>
              </a:rPr>
              <a:t>https://cs.stanford.edu/people/eroberts/courses/soco/projects/neural-networks/History/history1.html</a:t>
            </a:r>
            <a:endParaRPr lang="zh-CN" altLang="en-US" b="0" i="0" u="none" strike="noStrike">
              <a:solidFill>
                <a:schemeClr val="dk1"/>
              </a:solidFill>
              <a:latin typeface="Trebuchet MS" panose="020B0603020202020204" pitchFamily="34" charset="0"/>
              <a:ea typeface="黑体" panose="02010609060101010101" pitchFamily="49" charset="-122"/>
              <a:cs typeface="Trebuchet MS"/>
              <a:sym typeface="Trebuchet MS"/>
            </a:endParaRPr>
          </a:p>
          <a:p>
            <a:pPr marL="0" lvl="0" indent="0" algn="l" rtl="0">
              <a:spcBef>
                <a:spcPts val="330"/>
              </a:spcBef>
              <a:spcAft>
                <a:spcPts val="0"/>
              </a:spcAft>
              <a:buNone/>
            </a:pPr>
            <a:r>
              <a:rPr lang="en-US" altLang="zh-CN" u="sng">
                <a:solidFill>
                  <a:schemeClr val="hlink"/>
                </a:solidFill>
                <a:latin typeface="Trebuchet MS" panose="020B0603020202020204" pitchFamily="34" charset="0"/>
                <a:ea typeface="黑体" panose="02010609060101010101" pitchFamily="49" charset="-122"/>
                <a:hlinkClick r:id="rId5"/>
              </a:rPr>
              <a:t>https://www.computerscience.gcse.guru/theory/von-neumann-architecture</a:t>
            </a:r>
            <a:endParaRPr lang="zh-CN" altLang="en-US" dirty="0">
              <a:latin typeface="Trebuchet MS" panose="020B0603020202020204" pitchFamily="34" charset="0"/>
              <a:ea typeface="黑体" panose="02010609060101010101" pitchFamily="49" charset="-122"/>
              <a:cs typeface="Trebuchet MS"/>
              <a:sym typeface="Trebuchet MS"/>
            </a:endParaRPr>
          </a:p>
        </p:txBody>
      </p:sp>
      <p:sp>
        <p:nvSpPr>
          <p:cNvPr id="547" name="Google Shape;547;p13:notes"/>
          <p:cNvSpPr txBox="1">
            <a:spLocks noGrp="1"/>
          </p:cNvSpPr>
          <p:nvPr>
            <p:ph type="sldNum" idx="12"/>
          </p:nvPr>
        </p:nvSpPr>
        <p:spPr>
          <a:xfrm>
            <a:off x="3663170" y="8829967"/>
            <a:ext cx="3037840" cy="464820"/>
          </a:xfrm>
          <a:prstGeom prst="rect">
            <a:avLst/>
          </a:prstGeom>
          <a:noFill/>
          <a:ln>
            <a:noFill/>
          </a:ln>
        </p:spPr>
        <p:txBody>
          <a:bodyPr spcFirstLastPara="1" wrap="square" lIns="93175" tIns="46575" rIns="93175" bIns="46575" anchor="ctr" anchorCtr="0">
            <a:noAutofit/>
          </a:bodyPr>
          <a:lstStyle/>
          <a:p>
            <a:pPr marL="0" lvl="0" indent="0" algn="r" rtl="0">
              <a:spcBef>
                <a:spcPts val="0"/>
              </a:spcBef>
              <a:spcAft>
                <a:spcPts val="0"/>
              </a:spcAft>
              <a:buNone/>
            </a:pPr>
            <a:fld id="{00000000-1234-1234-1234-123412341234}" type="slidenum">
              <a:rPr lang="en-US">
                <a:latin typeface="Trebuchet MS" panose="020B0603020202020204" pitchFamily="34" charset="0"/>
                <a:ea typeface="黑体" panose="02010609060101010101" pitchFamily="49" charset="-122"/>
                <a:cs typeface="Trebuchet MS"/>
                <a:sym typeface="Trebuchet MS"/>
              </a:rPr>
              <a:t>13</a:t>
            </a:fld>
            <a:endParaRPr>
              <a:latin typeface="Trebuchet MS" panose="020B0603020202020204" pitchFamily="34" charset="0"/>
              <a:ea typeface="黑体" panose="02010609060101010101" pitchFamily="49" charset="-122"/>
              <a:cs typeface="Trebuchet MS"/>
              <a:sym typeface="Trebuchet M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0"/>
        <p:cNvGrpSpPr/>
        <p:nvPr/>
      </p:nvGrpSpPr>
      <p:grpSpPr>
        <a:xfrm>
          <a:off x="0" y="0"/>
          <a:ext cx="0" cy="0"/>
          <a:chOff x="0" y="0"/>
          <a:chExt cx="0" cy="0"/>
        </a:xfrm>
      </p:grpSpPr>
      <p:sp>
        <p:nvSpPr>
          <p:cNvPr id="561" name="Google Shape;561;p14: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62" name="Google Shape;562;p14: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rmAutofit/>
          </a:bodyPr>
          <a:lstStyle/>
          <a:p>
            <a:pPr marL="0" lvl="0" indent="0" algn="l" rtl="0">
              <a:spcBef>
                <a:spcPts val="0"/>
              </a:spcBef>
              <a:spcAft>
                <a:spcPts val="0"/>
              </a:spcAft>
              <a:buNone/>
            </a:pPr>
            <a:r>
              <a:rPr lang="zh-CN" altLang="en-US">
                <a:latin typeface="Trebuchet MS" panose="020B0603020202020204" pitchFamily="34" charset="0"/>
                <a:ea typeface="黑体" panose="02010609060101010101" pitchFamily="49" charset="-122"/>
              </a:rPr>
              <a:t>计算机的智能是通过构建专家系统实现的。</a:t>
            </a:r>
            <a:endParaRPr lang="zh-CN" altLang="en-US" b="0" i="0" u="none" strike="noStrike">
              <a:solidFill>
                <a:schemeClr val="dk1"/>
              </a:solidFill>
              <a:latin typeface="Trebuchet MS" panose="020B0603020202020204" pitchFamily="34" charset="0"/>
              <a:ea typeface="黑体" panose="02010609060101010101" pitchFamily="49" charset="-122"/>
              <a:cs typeface="Trebuchet MS"/>
              <a:sym typeface="Trebuchet MS"/>
            </a:endParaRPr>
          </a:p>
          <a:p>
            <a:pPr marL="0" lvl="0" indent="0" algn="l" rtl="0">
              <a:spcBef>
                <a:spcPts val="330"/>
              </a:spcBef>
              <a:spcAft>
                <a:spcPts val="0"/>
              </a:spcAft>
              <a:buNone/>
            </a:pPr>
            <a:endParaRPr lang="zh-CN" altLang="en-US" b="0" i="0" u="none" strike="noStrike">
              <a:solidFill>
                <a:schemeClr val="dk1"/>
              </a:solidFill>
              <a:latin typeface="Trebuchet MS" panose="020B0603020202020204" pitchFamily="34" charset="0"/>
              <a:ea typeface="黑体" panose="02010609060101010101" pitchFamily="49" charset="-122"/>
              <a:cs typeface="Trebuchet MS"/>
              <a:sym typeface="Trebuchet MS"/>
            </a:endParaRPr>
          </a:p>
          <a:p>
            <a:pPr marL="0" lvl="0" indent="0" algn="l" rtl="0">
              <a:spcBef>
                <a:spcPts val="330"/>
              </a:spcBef>
              <a:spcAft>
                <a:spcPts val="0"/>
              </a:spcAft>
              <a:buNone/>
            </a:pPr>
            <a:r>
              <a:rPr lang="en-US" altLang="zh-CN" u="sng">
                <a:solidFill>
                  <a:schemeClr val="hlink"/>
                </a:solidFill>
                <a:latin typeface="Trebuchet MS" panose="020B0603020202020204" pitchFamily="34" charset="0"/>
                <a:ea typeface="黑体" panose="02010609060101010101" pitchFamily="49" charset="-122"/>
                <a:hlinkClick r:id="rId3"/>
              </a:rPr>
              <a:t>https://hbr.org/1988/03/putting-expert-systems-to-work</a:t>
            </a:r>
            <a:endParaRPr lang="zh-CN" altLang="en-US" b="0" i="0" u="none" strike="noStrike">
              <a:solidFill>
                <a:schemeClr val="dk1"/>
              </a:solidFill>
              <a:latin typeface="Trebuchet MS" panose="020B0603020202020204" pitchFamily="34" charset="0"/>
              <a:ea typeface="黑体" panose="02010609060101010101" pitchFamily="49" charset="-122"/>
              <a:cs typeface="Trebuchet MS"/>
              <a:sym typeface="Trebuchet MS"/>
            </a:endParaRPr>
          </a:p>
          <a:p>
            <a:pPr marL="0" lvl="0" indent="0" algn="l" rtl="0">
              <a:spcBef>
                <a:spcPts val="330"/>
              </a:spcBef>
              <a:spcAft>
                <a:spcPts val="0"/>
              </a:spcAft>
              <a:buNone/>
            </a:pPr>
            <a:endParaRPr lang="zh-CN" altLang="en-US" b="0" i="0" u="none" strike="noStrike">
              <a:solidFill>
                <a:schemeClr val="dk1"/>
              </a:solidFill>
              <a:latin typeface="Trebuchet MS" panose="020B0603020202020204" pitchFamily="34" charset="0"/>
              <a:ea typeface="黑体" panose="02010609060101010101" pitchFamily="49" charset="-122"/>
              <a:cs typeface="Trebuchet MS"/>
              <a:sym typeface="Trebuchet MS"/>
            </a:endParaRPr>
          </a:p>
          <a:p>
            <a:pPr marL="0" lvl="0" indent="0" algn="l" rtl="0">
              <a:spcBef>
                <a:spcPts val="330"/>
              </a:spcBef>
              <a:spcAft>
                <a:spcPts val="0"/>
              </a:spcAft>
              <a:buNone/>
            </a:pPr>
            <a:r>
              <a:rPr lang="zh-CN" altLang="en-US">
                <a:latin typeface="Trebuchet MS" panose="020B0603020202020204" pitchFamily="34" charset="0"/>
                <a:ea typeface="黑体" panose="02010609060101010101" pitchFamily="49" charset="-122"/>
              </a:rPr>
              <a:t>专家系统有着极高的复杂度，需要成百上千的工程师去构建，其中包含许多严谨编程的规则，用来教授计算机完成各种任务</a:t>
            </a:r>
            <a:endParaRPr lang="zh-CN" altLang="en-US" b="0" i="0" u="none" strike="noStrike">
              <a:solidFill>
                <a:schemeClr val="dk1"/>
              </a:solidFill>
              <a:latin typeface="Trebuchet MS" panose="020B0603020202020204" pitchFamily="34" charset="0"/>
              <a:ea typeface="黑体" panose="02010609060101010101" pitchFamily="49" charset="-122"/>
              <a:cs typeface="Trebuchet MS"/>
              <a:sym typeface="Trebuchet MS"/>
            </a:endParaRPr>
          </a:p>
          <a:p>
            <a:pPr marL="0" lvl="0" indent="0" algn="l" rtl="0">
              <a:spcBef>
                <a:spcPts val="330"/>
              </a:spcBef>
              <a:spcAft>
                <a:spcPts val="0"/>
              </a:spcAft>
              <a:buNone/>
            </a:pPr>
            <a:endParaRPr lang="zh-CN" altLang="en-US" b="0" i="0" u="none" strike="noStrike">
              <a:solidFill>
                <a:schemeClr val="dk1"/>
              </a:solidFill>
              <a:latin typeface="Trebuchet MS" panose="020B0603020202020204" pitchFamily="34" charset="0"/>
              <a:ea typeface="黑体" panose="02010609060101010101" pitchFamily="49" charset="-122"/>
              <a:cs typeface="Trebuchet MS"/>
              <a:sym typeface="Trebuchet MS"/>
            </a:endParaRPr>
          </a:p>
          <a:p>
            <a:pPr marL="0" lvl="0" indent="0" algn="l" rtl="0">
              <a:spcBef>
                <a:spcPts val="330"/>
              </a:spcBef>
              <a:spcAft>
                <a:spcPts val="0"/>
              </a:spcAft>
              <a:buNone/>
            </a:pPr>
            <a:r>
              <a:rPr lang="zh-CN" altLang="en-US">
                <a:latin typeface="Trebuchet MS" panose="020B0603020202020204" pitchFamily="34" charset="0"/>
                <a:ea typeface="黑体" panose="02010609060101010101" pitchFamily="49" charset="-122"/>
              </a:rPr>
              <a:t>这些系统旨在模仿人类主题专家的智能，并且由此而得名。</a:t>
            </a:r>
            <a:endParaRPr lang="zh-CN" altLang="en-US" b="0" i="0" u="none" strike="noStrike">
              <a:solidFill>
                <a:schemeClr val="dk1"/>
              </a:solidFill>
              <a:latin typeface="Trebuchet MS" panose="020B0603020202020204" pitchFamily="34" charset="0"/>
              <a:ea typeface="黑体" panose="02010609060101010101" pitchFamily="49" charset="-122"/>
              <a:cs typeface="Trebuchet MS"/>
              <a:sym typeface="Trebuchet MS"/>
            </a:endParaRPr>
          </a:p>
          <a:p>
            <a:pPr marL="0" lvl="0" indent="0" algn="l" rtl="0">
              <a:spcBef>
                <a:spcPts val="330"/>
              </a:spcBef>
              <a:spcAft>
                <a:spcPts val="0"/>
              </a:spcAft>
              <a:buNone/>
            </a:pPr>
            <a:r>
              <a:rPr lang="en-US" altLang="zh-CN" u="sng">
                <a:solidFill>
                  <a:schemeClr val="hlink"/>
                </a:solidFill>
                <a:latin typeface="Trebuchet MS" panose="020B0603020202020204" pitchFamily="34" charset="0"/>
                <a:ea typeface="黑体" panose="02010609060101010101" pitchFamily="49" charset="-122"/>
                <a:hlinkClick r:id="rId4"/>
              </a:rPr>
              <a:t>https://www.britannica.com/technology/expert-system</a:t>
            </a:r>
            <a:endParaRPr lang="zh-CN" altLang="en-US" b="0" i="0" u="none" strike="noStrike">
              <a:solidFill>
                <a:schemeClr val="dk1"/>
              </a:solidFill>
              <a:latin typeface="Trebuchet MS" panose="020B0603020202020204" pitchFamily="34" charset="0"/>
              <a:ea typeface="黑体" panose="02010609060101010101" pitchFamily="49" charset="-122"/>
              <a:cs typeface="Trebuchet MS"/>
              <a:sym typeface="Trebuchet MS"/>
            </a:endParaRPr>
          </a:p>
          <a:p>
            <a:pPr marL="0" lvl="0" indent="0" algn="l" rtl="0">
              <a:spcBef>
                <a:spcPts val="330"/>
              </a:spcBef>
              <a:spcAft>
                <a:spcPts val="0"/>
              </a:spcAft>
              <a:buNone/>
            </a:pPr>
            <a:endParaRPr lang="zh-CN" altLang="en-US" b="0" i="0" u="none" strike="noStrike">
              <a:solidFill>
                <a:schemeClr val="dk1"/>
              </a:solidFill>
              <a:latin typeface="Trebuchet MS" panose="020B0603020202020204" pitchFamily="34" charset="0"/>
              <a:ea typeface="黑体" panose="02010609060101010101" pitchFamily="49" charset="-122"/>
              <a:cs typeface="Trebuchet MS"/>
              <a:sym typeface="Trebuchet MS"/>
            </a:endParaRPr>
          </a:p>
          <a:p>
            <a:pPr marL="0" lvl="0" indent="0" algn="l" rtl="0">
              <a:spcBef>
                <a:spcPts val="330"/>
              </a:spcBef>
              <a:spcAft>
                <a:spcPts val="0"/>
              </a:spcAft>
              <a:buNone/>
            </a:pPr>
            <a:r>
              <a:rPr lang="zh-CN" altLang="en-US">
                <a:latin typeface="Trebuchet MS" panose="020B0603020202020204" pitchFamily="34" charset="0"/>
                <a:ea typeface="黑体" panose="02010609060101010101" pitchFamily="49" charset="-122"/>
              </a:rPr>
              <a:t>这方面的例子包括根据用户定义的限制执行交易的股票交易机器人，或者是根据症状列表做出医学诊断的机器。</a:t>
            </a:r>
            <a:endParaRPr lang="zh-CN" altLang="en-US" b="0" i="0" u="none" strike="noStrike">
              <a:solidFill>
                <a:schemeClr val="dk1"/>
              </a:solidFill>
              <a:latin typeface="Trebuchet MS" panose="020B0603020202020204" pitchFamily="34" charset="0"/>
              <a:ea typeface="黑体" panose="02010609060101010101" pitchFamily="49" charset="-122"/>
              <a:cs typeface="Trebuchet MS"/>
              <a:sym typeface="Trebuchet MS"/>
            </a:endParaRPr>
          </a:p>
          <a:p>
            <a:pPr marL="0" lvl="0" indent="0" algn="l" rtl="0">
              <a:spcBef>
                <a:spcPts val="330"/>
              </a:spcBef>
              <a:spcAft>
                <a:spcPts val="0"/>
              </a:spcAft>
              <a:buNone/>
            </a:pPr>
            <a:endParaRPr lang="zh-CN" altLang="en-US">
              <a:latin typeface="Trebuchet MS" panose="020B0603020202020204" pitchFamily="34" charset="0"/>
              <a:ea typeface="黑体" panose="02010609060101010101" pitchFamily="49" charset="-122"/>
            </a:endParaRPr>
          </a:p>
          <a:p>
            <a:pPr marL="0" lvl="0" indent="0" algn="l" rtl="0">
              <a:spcBef>
                <a:spcPts val="330"/>
              </a:spcBef>
              <a:spcAft>
                <a:spcPts val="0"/>
              </a:spcAft>
              <a:buNone/>
            </a:pPr>
            <a:endParaRPr lang="zh-CN" altLang="en-US" dirty="0">
              <a:latin typeface="Trebuchet MS"/>
              <a:ea typeface="Trebuchet MS"/>
              <a:cs typeface="Trebuchet MS"/>
              <a:sym typeface="Trebuchet MS"/>
            </a:endParaRPr>
          </a:p>
        </p:txBody>
      </p:sp>
      <p:sp>
        <p:nvSpPr>
          <p:cNvPr id="563" name="Google Shape;563;p14:notes"/>
          <p:cNvSpPr txBox="1">
            <a:spLocks noGrp="1"/>
          </p:cNvSpPr>
          <p:nvPr>
            <p:ph type="sldNum" idx="12"/>
          </p:nvPr>
        </p:nvSpPr>
        <p:spPr>
          <a:xfrm>
            <a:off x="3663170" y="8829967"/>
            <a:ext cx="3037840" cy="464820"/>
          </a:xfrm>
          <a:prstGeom prst="rect">
            <a:avLst/>
          </a:prstGeom>
          <a:noFill/>
          <a:ln>
            <a:noFill/>
          </a:ln>
        </p:spPr>
        <p:txBody>
          <a:bodyPr spcFirstLastPara="1" wrap="square" lIns="93175" tIns="46575" rIns="93175" bIns="46575" anchor="ctr" anchorCtr="0">
            <a:noAutofit/>
          </a:bodyPr>
          <a:lstStyle/>
          <a:p>
            <a:pPr marL="0" lvl="0" indent="0" algn="r" rtl="0">
              <a:spcBef>
                <a:spcPts val="0"/>
              </a:spcBef>
              <a:spcAft>
                <a:spcPts val="0"/>
              </a:spcAft>
              <a:buNone/>
            </a:pPr>
            <a:fld id="{00000000-1234-1234-1234-123412341234}" type="slidenum">
              <a:rPr lang="en-US">
                <a:latin typeface="Trebuchet MS" panose="020B0603020202020204" pitchFamily="34" charset="0"/>
                <a:ea typeface="黑体" panose="02010609060101010101" pitchFamily="49" charset="-122"/>
                <a:cs typeface="Trebuchet MS"/>
                <a:sym typeface="Trebuchet MS"/>
              </a:rPr>
              <a:t>14</a:t>
            </a:fld>
            <a:endParaRPr>
              <a:latin typeface="Trebuchet MS" panose="020B0603020202020204" pitchFamily="34" charset="0"/>
              <a:ea typeface="黑体" panose="02010609060101010101" pitchFamily="49" charset="-122"/>
              <a:cs typeface="Trebuchet MS"/>
              <a:sym typeface="Trebuchet M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
        <p:cNvGrpSpPr/>
        <p:nvPr/>
      </p:nvGrpSpPr>
      <p:grpSpPr>
        <a:xfrm>
          <a:off x="0" y="0"/>
          <a:ext cx="0" cy="0"/>
          <a:chOff x="0" y="0"/>
          <a:chExt cx="0" cy="0"/>
        </a:xfrm>
      </p:grpSpPr>
      <p:sp>
        <p:nvSpPr>
          <p:cNvPr id="581" name="Google Shape;581;p15: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82" name="Google Shape;582;p15: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rmAutofit/>
          </a:bodyPr>
          <a:lstStyle/>
          <a:p>
            <a:pPr marL="0" lvl="0" indent="0" algn="l" rtl="0">
              <a:spcBef>
                <a:spcPts val="0"/>
              </a:spcBef>
              <a:spcAft>
                <a:spcPts val="0"/>
              </a:spcAft>
              <a:buNone/>
            </a:pPr>
            <a:r>
              <a:rPr lang="zh-CN" altLang="en-US">
                <a:latin typeface="Trebuchet MS" panose="020B0603020202020204" pitchFamily="34" charset="0"/>
                <a:ea typeface="黑体" panose="02010609060101010101" pitchFamily="49" charset="-122"/>
              </a:rPr>
              <a:t>但是这些系统有着自己的局限性。最重要的是，这些系统的规则必须由人类来理解、定义和编程。计算机只能完成人类工程师能够理解并直接转化为代码的工作。</a:t>
            </a:r>
            <a:endParaRPr lang="zh-CN" altLang="en-US" b="0" i="0" u="none" strike="noStrike">
              <a:solidFill>
                <a:schemeClr val="dk1"/>
              </a:solidFill>
              <a:latin typeface="Trebuchet MS" panose="020B0603020202020204" pitchFamily="34" charset="0"/>
              <a:ea typeface="黑体" panose="02010609060101010101" pitchFamily="49" charset="-122"/>
              <a:cs typeface="Trebuchet MS"/>
              <a:sym typeface="Trebuchet MS"/>
            </a:endParaRPr>
          </a:p>
          <a:p>
            <a:pPr marL="0" lvl="0" indent="0" algn="l" rtl="0">
              <a:spcBef>
                <a:spcPts val="330"/>
              </a:spcBef>
              <a:spcAft>
                <a:spcPts val="0"/>
              </a:spcAft>
              <a:buNone/>
            </a:pPr>
            <a:endParaRPr lang="zh-CN" altLang="en-US" b="0" i="0" u="none" strike="noStrike">
              <a:solidFill>
                <a:schemeClr val="dk1"/>
              </a:solidFill>
              <a:latin typeface="Trebuchet MS" panose="020B0603020202020204" pitchFamily="34" charset="0"/>
              <a:ea typeface="黑体" panose="02010609060101010101" pitchFamily="49" charset="-122"/>
              <a:cs typeface="Trebuchet MS"/>
              <a:sym typeface="Trebuchet MS"/>
            </a:endParaRPr>
          </a:p>
          <a:p>
            <a:pPr marL="0" lvl="0" indent="0" algn="l" rtl="0">
              <a:spcBef>
                <a:spcPts val="330"/>
              </a:spcBef>
              <a:spcAft>
                <a:spcPts val="0"/>
              </a:spcAft>
              <a:buNone/>
            </a:pPr>
            <a:r>
              <a:rPr lang="zh-CN" altLang="en-US">
                <a:latin typeface="Trebuchet MS" panose="020B0603020202020204" pitchFamily="34" charset="0"/>
                <a:ea typeface="黑体" panose="02010609060101010101" pitchFamily="49" charset="-122"/>
              </a:rPr>
              <a:t>对于一些定义明确的任务（例如，创建一个根据区域和垂直行业将客户转给销售代表的系统），这很容易实现。但是对于某些人类能够轻而易举实现的任务，建立计算机可以遵循的规则反而非常困难</a:t>
            </a:r>
            <a:endParaRPr lang="zh-CN" altLang="en-US" b="0" i="0" u="none" strike="noStrike">
              <a:solidFill>
                <a:schemeClr val="dk1"/>
              </a:solidFill>
              <a:latin typeface="Trebuchet MS" panose="020B0603020202020204" pitchFamily="34" charset="0"/>
              <a:ea typeface="黑体" panose="02010609060101010101" pitchFamily="49" charset="-122"/>
              <a:cs typeface="Trebuchet MS"/>
              <a:sym typeface="Trebuchet MS"/>
            </a:endParaRPr>
          </a:p>
          <a:p>
            <a:pPr marL="0" lvl="0" indent="0" algn="l" rtl="0">
              <a:spcBef>
                <a:spcPts val="330"/>
              </a:spcBef>
              <a:spcAft>
                <a:spcPts val="0"/>
              </a:spcAft>
              <a:buNone/>
            </a:pPr>
            <a:endParaRPr lang="zh-CN" altLang="en-US" b="0" i="0" u="none" strike="noStrike">
              <a:solidFill>
                <a:schemeClr val="dk1"/>
              </a:solidFill>
              <a:latin typeface="Trebuchet MS" panose="020B0603020202020204" pitchFamily="34" charset="0"/>
              <a:ea typeface="黑体" panose="02010609060101010101" pitchFamily="49" charset="-122"/>
              <a:cs typeface="Trebuchet MS"/>
              <a:sym typeface="Trebuchet MS"/>
            </a:endParaRPr>
          </a:p>
          <a:p>
            <a:pPr marL="0" lvl="0" indent="0" algn="l" rtl="0">
              <a:spcBef>
                <a:spcPts val="330"/>
              </a:spcBef>
              <a:spcAft>
                <a:spcPts val="0"/>
              </a:spcAft>
              <a:buNone/>
            </a:pPr>
            <a:r>
              <a:rPr lang="zh-CN" altLang="en-US">
                <a:latin typeface="Trebuchet MS" panose="020B0603020202020204" pitchFamily="34" charset="0"/>
                <a:ea typeface="黑体" panose="02010609060101010101" pitchFamily="49" charset="-122"/>
              </a:rPr>
              <a:t>比如，您可以花点时间思考一下这些图片都描绘了什么（猫咪、汽车、海洋）</a:t>
            </a:r>
            <a:endParaRPr lang="zh-CN" altLang="en-US" b="0" i="0" u="none" strike="noStrike">
              <a:solidFill>
                <a:schemeClr val="dk1"/>
              </a:solidFill>
              <a:latin typeface="Trebuchet MS" panose="020B0603020202020204" pitchFamily="34" charset="0"/>
              <a:ea typeface="黑体" panose="02010609060101010101" pitchFamily="49" charset="-122"/>
              <a:cs typeface="Trebuchet MS"/>
              <a:sym typeface="Trebuchet MS"/>
            </a:endParaRPr>
          </a:p>
          <a:p>
            <a:pPr marL="0" lvl="0" indent="0" algn="l" rtl="0">
              <a:spcBef>
                <a:spcPts val="330"/>
              </a:spcBef>
              <a:spcAft>
                <a:spcPts val="0"/>
              </a:spcAft>
              <a:buNone/>
            </a:pPr>
            <a:endParaRPr lang="zh-CN" altLang="en-US" b="0" i="0" u="none" strike="noStrike">
              <a:solidFill>
                <a:schemeClr val="dk1"/>
              </a:solidFill>
              <a:latin typeface="Trebuchet MS" panose="020B0603020202020204" pitchFamily="34" charset="0"/>
              <a:ea typeface="黑体" panose="02010609060101010101" pitchFamily="49" charset="-122"/>
              <a:cs typeface="Trebuchet MS"/>
              <a:sym typeface="Trebuchet MS"/>
            </a:endParaRPr>
          </a:p>
          <a:p>
            <a:pPr marL="0" lvl="0" indent="0" algn="l" rtl="0">
              <a:spcBef>
                <a:spcPts val="330"/>
              </a:spcBef>
              <a:spcAft>
                <a:spcPts val="0"/>
              </a:spcAft>
              <a:buNone/>
            </a:pPr>
            <a:r>
              <a:rPr lang="zh-CN" altLang="en-US">
                <a:latin typeface="Trebuchet MS" panose="020B0603020202020204" pitchFamily="34" charset="0"/>
                <a:ea typeface="黑体" panose="02010609060101010101" pitchFamily="49" charset="-122"/>
              </a:rPr>
              <a:t>对于大多数人来说，这项任务轻而易举。但是，如果要教新生婴儿来完成这项任务，那就有点困难了，更不用说教计算机来完成您刚刚做的事情了。</a:t>
            </a:r>
            <a:endParaRPr lang="zh-CN" altLang="en-US" b="0" i="0" u="none" strike="noStrike">
              <a:solidFill>
                <a:schemeClr val="dk1"/>
              </a:solidFill>
              <a:latin typeface="Trebuchet MS" panose="020B0603020202020204" pitchFamily="34" charset="0"/>
              <a:ea typeface="黑体" panose="02010609060101010101" pitchFamily="49" charset="-122"/>
              <a:cs typeface="Trebuchet MS"/>
              <a:sym typeface="Trebuchet MS"/>
            </a:endParaRPr>
          </a:p>
          <a:p>
            <a:pPr marL="0" lvl="0" indent="0" algn="l" rtl="0">
              <a:spcBef>
                <a:spcPts val="330"/>
              </a:spcBef>
              <a:spcAft>
                <a:spcPts val="0"/>
              </a:spcAft>
              <a:buNone/>
            </a:pPr>
            <a:endParaRPr lang="zh-CN" altLang="en-US" dirty="0">
              <a:latin typeface="Trebuchet MS"/>
              <a:ea typeface="Trebuchet MS"/>
              <a:cs typeface="Trebuchet MS"/>
              <a:sym typeface="Trebuchet MS"/>
            </a:endParaRPr>
          </a:p>
        </p:txBody>
      </p:sp>
      <p:sp>
        <p:nvSpPr>
          <p:cNvPr id="583" name="Google Shape;583;p15:notes"/>
          <p:cNvSpPr txBox="1">
            <a:spLocks noGrp="1"/>
          </p:cNvSpPr>
          <p:nvPr>
            <p:ph type="sldNum" idx="12"/>
          </p:nvPr>
        </p:nvSpPr>
        <p:spPr>
          <a:xfrm>
            <a:off x="3663170" y="8829967"/>
            <a:ext cx="3037840" cy="464820"/>
          </a:xfrm>
          <a:prstGeom prst="rect">
            <a:avLst/>
          </a:prstGeom>
          <a:noFill/>
          <a:ln>
            <a:noFill/>
          </a:ln>
        </p:spPr>
        <p:txBody>
          <a:bodyPr spcFirstLastPara="1" wrap="square" lIns="93175" tIns="46575" rIns="93175" bIns="46575" anchor="ctr" anchorCtr="0">
            <a:noAutofit/>
          </a:bodyPr>
          <a:lstStyle/>
          <a:p>
            <a:pPr marL="0" lvl="0" indent="0" algn="r" rtl="0">
              <a:spcBef>
                <a:spcPts val="0"/>
              </a:spcBef>
              <a:spcAft>
                <a:spcPts val="0"/>
              </a:spcAft>
              <a:buNone/>
            </a:pPr>
            <a:fld id="{00000000-1234-1234-1234-123412341234}" type="slidenum">
              <a:rPr lang="en-US">
                <a:latin typeface="Trebuchet MS" panose="020B0603020202020204" pitchFamily="34" charset="0"/>
                <a:ea typeface="黑体" panose="02010609060101010101" pitchFamily="49" charset="-122"/>
                <a:cs typeface="Trebuchet MS"/>
                <a:sym typeface="Trebuchet MS"/>
              </a:rPr>
              <a:t>15</a:t>
            </a:fld>
            <a:endParaRPr>
              <a:latin typeface="Trebuchet MS" panose="020B0603020202020204" pitchFamily="34" charset="0"/>
              <a:ea typeface="黑体" panose="02010609060101010101" pitchFamily="49" charset="-122"/>
              <a:cs typeface="Trebuchet MS"/>
              <a:sym typeface="Trebuchet M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p16: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92" name="Google Shape;592;p16: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rmAutofit/>
          </a:bodyPr>
          <a:lstStyle/>
          <a:p>
            <a:pPr marL="0" lvl="0" indent="0" algn="l" rtl="0">
              <a:spcBef>
                <a:spcPts val="0"/>
              </a:spcBef>
              <a:spcAft>
                <a:spcPts val="0"/>
              </a:spcAft>
              <a:buNone/>
            </a:pPr>
            <a:r>
              <a:rPr lang="zh-CN" altLang="en-US">
                <a:latin typeface="Trebuchet MS" panose="020B0603020202020204" pitchFamily="34" charset="0"/>
                <a:ea typeface="黑体" panose="02010609060101010101" pitchFamily="49" charset="-122"/>
              </a:rPr>
              <a:t>对于孩子，我们会给他们提供大量的数据，并通过提供正确答案来帮他们学习。一种非常流行的学习技巧就是“试错法”，让学生去揣测答案，如果回答错误，那么再去调整方法。事实证明，深度学习与此高度相似。</a:t>
            </a:r>
            <a:endParaRPr lang="zh-CN" altLang="en-US" dirty="0">
              <a:latin typeface="Trebuchet MS" panose="020B0603020202020204" pitchFamily="34" charset="0"/>
              <a:ea typeface="黑体" panose="02010609060101010101" pitchFamily="49" charset="-122"/>
              <a:cs typeface="Trebuchet MS"/>
              <a:sym typeface="Trebuchet MS"/>
            </a:endParaRPr>
          </a:p>
        </p:txBody>
      </p:sp>
      <p:sp>
        <p:nvSpPr>
          <p:cNvPr id="593" name="Google Shape;593;p16:notes"/>
          <p:cNvSpPr txBox="1">
            <a:spLocks noGrp="1"/>
          </p:cNvSpPr>
          <p:nvPr>
            <p:ph type="sldNum" idx="12"/>
          </p:nvPr>
        </p:nvSpPr>
        <p:spPr>
          <a:xfrm>
            <a:off x="3663170" y="8829967"/>
            <a:ext cx="3037840" cy="464820"/>
          </a:xfrm>
          <a:prstGeom prst="rect">
            <a:avLst/>
          </a:prstGeom>
          <a:noFill/>
          <a:ln>
            <a:noFill/>
          </a:ln>
        </p:spPr>
        <p:txBody>
          <a:bodyPr spcFirstLastPara="1" wrap="square" lIns="93175" tIns="46575" rIns="93175" bIns="46575" anchor="ctr" anchorCtr="0">
            <a:noAutofit/>
          </a:bodyPr>
          <a:lstStyle/>
          <a:p>
            <a:pPr marL="0" lvl="0" indent="0" algn="r" rtl="0">
              <a:spcBef>
                <a:spcPts val="0"/>
              </a:spcBef>
              <a:spcAft>
                <a:spcPts val="0"/>
              </a:spcAft>
              <a:buNone/>
            </a:pPr>
            <a:fld id="{00000000-1234-1234-1234-123412341234}" type="slidenum">
              <a:rPr lang="en-US">
                <a:latin typeface="Trebuchet MS" panose="020B0603020202020204" pitchFamily="34" charset="0"/>
                <a:ea typeface="黑体" panose="02010609060101010101" pitchFamily="49" charset="-122"/>
                <a:cs typeface="Trebuchet MS"/>
                <a:sym typeface="Trebuchet MS"/>
              </a:rPr>
              <a:t>16</a:t>
            </a:fld>
            <a:endParaRPr>
              <a:latin typeface="Trebuchet MS" panose="020B0603020202020204" pitchFamily="34" charset="0"/>
              <a:ea typeface="黑体" panose="02010609060101010101" pitchFamily="49" charset="-122"/>
              <a:cs typeface="Trebuchet MS"/>
              <a:sym typeface="Trebuchet M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9"/>
        <p:cNvGrpSpPr/>
        <p:nvPr/>
      </p:nvGrpSpPr>
      <p:grpSpPr>
        <a:xfrm>
          <a:off x="0" y="0"/>
          <a:ext cx="0" cy="0"/>
          <a:chOff x="0" y="0"/>
          <a:chExt cx="0" cy="0"/>
        </a:xfrm>
      </p:grpSpPr>
      <p:sp>
        <p:nvSpPr>
          <p:cNvPr id="600" name="Google Shape;600;p17: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1" name="Google Shape;601;p17: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rmAutofit/>
          </a:bodyPr>
          <a:lstStyle/>
          <a:p>
            <a:pPr marL="0" lvl="0" indent="0" algn="l" rtl="0">
              <a:spcBef>
                <a:spcPts val="0"/>
              </a:spcBef>
              <a:spcAft>
                <a:spcPts val="0"/>
              </a:spcAft>
              <a:buNone/>
            </a:pPr>
            <a:r>
              <a:rPr lang="zh-CN" altLang="en-US">
                <a:latin typeface="Trebuchet MS" panose="020B0603020202020204" pitchFamily="34" charset="0"/>
                <a:ea typeface="黑体" panose="02010609060101010101" pitchFamily="49" charset="-122"/>
              </a:rPr>
              <a:t>因此，在上世纪 </a:t>
            </a:r>
            <a:r>
              <a:rPr lang="en-US" altLang="zh-CN">
                <a:latin typeface="Trebuchet MS" panose="020B0603020202020204" pitchFamily="34" charset="0"/>
                <a:ea typeface="黑体" panose="02010609060101010101" pitchFamily="49" charset="-122"/>
              </a:rPr>
              <a:t>90 </a:t>
            </a:r>
            <a:r>
              <a:rPr lang="zh-CN" altLang="en-US">
                <a:latin typeface="Trebuchet MS" panose="020B0603020202020204" pitchFamily="34" charset="0"/>
                <a:ea typeface="黑体" panose="02010609060101010101" pitchFamily="49" charset="-122"/>
              </a:rPr>
              <a:t>年代到 </a:t>
            </a:r>
            <a:r>
              <a:rPr lang="en-US" altLang="zh-CN">
                <a:latin typeface="Trebuchet MS" panose="020B0603020202020204" pitchFamily="34" charset="0"/>
                <a:ea typeface="黑体" panose="02010609060101010101" pitchFamily="49" charset="-122"/>
              </a:rPr>
              <a:t>21 </a:t>
            </a:r>
            <a:r>
              <a:rPr lang="zh-CN" altLang="en-US">
                <a:latin typeface="Trebuchet MS" panose="020B0603020202020204" pitchFamily="34" charset="0"/>
                <a:ea typeface="黑体" panose="02010609060101010101" pitchFamily="49" charset="-122"/>
              </a:rPr>
              <a:t>世纪初的一段时间里，许多人认为，强大的人工智能似乎只是一个白日梦</a:t>
            </a:r>
            <a:endParaRPr lang="zh-CN" altLang="en-US" b="0" i="0" u="none" strike="noStrike">
              <a:solidFill>
                <a:schemeClr val="dk1"/>
              </a:solidFill>
              <a:latin typeface="Trebuchet MS" panose="020B0603020202020204" pitchFamily="34" charset="0"/>
              <a:ea typeface="黑体" panose="02010609060101010101" pitchFamily="49" charset="-122"/>
              <a:cs typeface="Trebuchet MS"/>
              <a:sym typeface="Trebuchet MS"/>
            </a:endParaRPr>
          </a:p>
          <a:p>
            <a:pPr marL="0" lvl="0" indent="0" algn="l" rtl="0">
              <a:spcBef>
                <a:spcPts val="330"/>
              </a:spcBef>
              <a:spcAft>
                <a:spcPts val="0"/>
              </a:spcAft>
              <a:buNone/>
            </a:pPr>
            <a:endParaRPr lang="zh-CN" altLang="en-US" b="0" i="0" u="none" strike="noStrike">
              <a:solidFill>
                <a:schemeClr val="dk1"/>
              </a:solidFill>
              <a:latin typeface="Trebuchet MS" panose="020B0603020202020204" pitchFamily="34" charset="0"/>
              <a:ea typeface="黑体" panose="02010609060101010101" pitchFamily="49" charset="-122"/>
              <a:cs typeface="Trebuchet MS"/>
              <a:sym typeface="Trebuchet MS"/>
            </a:endParaRPr>
          </a:p>
          <a:p>
            <a:pPr marL="0" lvl="0" indent="0" algn="l" rtl="0">
              <a:spcBef>
                <a:spcPts val="330"/>
              </a:spcBef>
              <a:spcAft>
                <a:spcPts val="0"/>
              </a:spcAft>
              <a:buNone/>
            </a:pPr>
            <a:r>
              <a:rPr lang="zh-CN" altLang="en-US">
                <a:latin typeface="Trebuchet MS" panose="020B0603020202020204" pitchFamily="34" charset="0"/>
                <a:ea typeface="黑体" panose="02010609060101010101" pitchFamily="49" charset="-122"/>
              </a:rPr>
              <a:t>神经网络用在某些任务中，但并没有取得令人满意的结果。</a:t>
            </a:r>
            <a:endParaRPr lang="zh-CN" altLang="en-US" b="0" i="0" u="none" strike="noStrike">
              <a:solidFill>
                <a:schemeClr val="dk1"/>
              </a:solidFill>
              <a:latin typeface="Trebuchet MS" panose="020B0603020202020204" pitchFamily="34" charset="0"/>
              <a:ea typeface="黑体" panose="02010609060101010101" pitchFamily="49" charset="-122"/>
              <a:cs typeface="Trebuchet MS"/>
              <a:sym typeface="Trebuchet MS"/>
            </a:endParaRPr>
          </a:p>
          <a:p>
            <a:pPr marL="0" lvl="0" indent="0" algn="l" rtl="0">
              <a:spcBef>
                <a:spcPts val="330"/>
              </a:spcBef>
              <a:spcAft>
                <a:spcPts val="0"/>
              </a:spcAft>
              <a:buNone/>
            </a:pPr>
            <a:endParaRPr lang="zh-CN" altLang="en-US" b="0" i="0" u="none" strike="noStrike">
              <a:solidFill>
                <a:schemeClr val="dk1"/>
              </a:solidFill>
              <a:latin typeface="Trebuchet MS" panose="020B0603020202020204" pitchFamily="34" charset="0"/>
              <a:ea typeface="黑体" panose="02010609060101010101" pitchFamily="49" charset="-122"/>
              <a:cs typeface="Trebuchet MS"/>
              <a:sym typeface="Trebuchet MS"/>
            </a:endParaRPr>
          </a:p>
          <a:p>
            <a:pPr marL="0" lvl="0" indent="0" algn="l" rtl="0">
              <a:spcBef>
                <a:spcPts val="330"/>
              </a:spcBef>
              <a:spcAft>
                <a:spcPts val="0"/>
              </a:spcAft>
              <a:buNone/>
            </a:pPr>
            <a:r>
              <a:rPr lang="zh-CN" altLang="en-US">
                <a:latin typeface="Trebuchet MS" panose="020B0603020202020204" pitchFamily="34" charset="0"/>
                <a:ea typeface="黑体" panose="02010609060101010101" pitchFamily="49" charset="-122"/>
              </a:rPr>
              <a:t>两个重大事件共同催生了当今的深度学习时代</a:t>
            </a:r>
            <a:endParaRPr lang="zh-CN" altLang="en-US" dirty="0">
              <a:latin typeface="Trebuchet MS" panose="020B0603020202020204" pitchFamily="34" charset="0"/>
              <a:ea typeface="黑体" panose="02010609060101010101" pitchFamily="49" charset="-122"/>
              <a:cs typeface="Trebuchet MS"/>
              <a:sym typeface="Trebuchet MS"/>
            </a:endParaRPr>
          </a:p>
        </p:txBody>
      </p:sp>
      <p:sp>
        <p:nvSpPr>
          <p:cNvPr id="602" name="Google Shape;602;p17:notes"/>
          <p:cNvSpPr txBox="1">
            <a:spLocks noGrp="1"/>
          </p:cNvSpPr>
          <p:nvPr>
            <p:ph type="sldNum" idx="12"/>
          </p:nvPr>
        </p:nvSpPr>
        <p:spPr>
          <a:xfrm>
            <a:off x="3663170" y="8829967"/>
            <a:ext cx="3037840" cy="464820"/>
          </a:xfrm>
          <a:prstGeom prst="rect">
            <a:avLst/>
          </a:prstGeom>
          <a:noFill/>
          <a:ln>
            <a:noFill/>
          </a:ln>
        </p:spPr>
        <p:txBody>
          <a:bodyPr spcFirstLastPara="1" wrap="square" lIns="93175" tIns="46575" rIns="93175" bIns="46575" anchor="ctr" anchorCtr="0">
            <a:noAutofit/>
          </a:bodyPr>
          <a:lstStyle/>
          <a:p>
            <a:pPr marL="0" lvl="0" indent="0" algn="r" rtl="0">
              <a:spcBef>
                <a:spcPts val="0"/>
              </a:spcBef>
              <a:spcAft>
                <a:spcPts val="0"/>
              </a:spcAft>
              <a:buNone/>
            </a:pPr>
            <a:fld id="{00000000-1234-1234-1234-123412341234}" type="slidenum">
              <a:rPr lang="en-US">
                <a:latin typeface="Trebuchet MS" panose="020B0603020202020204" pitchFamily="34" charset="0"/>
                <a:ea typeface="黑体" panose="02010609060101010101" pitchFamily="49" charset="-122"/>
                <a:cs typeface="Trebuchet MS"/>
                <a:sym typeface="Trebuchet MS"/>
              </a:rPr>
              <a:t>17</a:t>
            </a:fld>
            <a:endParaRPr>
              <a:latin typeface="Trebuchet MS" panose="020B0603020202020204" pitchFamily="34" charset="0"/>
              <a:ea typeface="黑体" panose="02010609060101010101" pitchFamily="49" charset="-122"/>
              <a:cs typeface="Trebuchet MS"/>
              <a:sym typeface="Trebuchet M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5"/>
        <p:cNvGrpSpPr/>
        <p:nvPr/>
      </p:nvGrpSpPr>
      <p:grpSpPr>
        <a:xfrm>
          <a:off x="0" y="0"/>
          <a:ext cx="0" cy="0"/>
          <a:chOff x="0" y="0"/>
          <a:chExt cx="0" cy="0"/>
        </a:xfrm>
      </p:grpSpPr>
      <p:sp>
        <p:nvSpPr>
          <p:cNvPr id="606" name="Google Shape;606;p18: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7" name="Google Shape;607;p18: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rmAutofit/>
          </a:bodyPr>
          <a:lstStyle/>
          <a:p>
            <a:pPr marL="0" lvl="0" indent="0" algn="l" rtl="0">
              <a:spcBef>
                <a:spcPts val="0"/>
              </a:spcBef>
              <a:spcAft>
                <a:spcPts val="0"/>
              </a:spcAft>
              <a:buNone/>
            </a:pPr>
            <a:r>
              <a:rPr lang="zh-CN" altLang="en-US">
                <a:latin typeface="Trebuchet MS" panose="020B0603020202020204" pitchFamily="34" charset="0"/>
                <a:ea typeface="黑体" panose="02010609060101010101" pitchFamily="49" charset="-122"/>
              </a:rPr>
              <a:t>首先是数据。为了让神经网络学会理解任务，需要让它接触许多不同的数据。为了让神经网络了解猫是什么，需要首先为它展示大量猫咪的图片，以及许多并非猫咪的图片。</a:t>
            </a:r>
            <a:endParaRPr lang="zh-CN" altLang="en-US" b="0" i="0" u="none" strike="noStrike">
              <a:solidFill>
                <a:schemeClr val="dk1"/>
              </a:solidFill>
              <a:latin typeface="Trebuchet MS" panose="020B0603020202020204" pitchFamily="34" charset="0"/>
              <a:ea typeface="黑体" panose="02010609060101010101" pitchFamily="49" charset="-122"/>
              <a:cs typeface="Trebuchet MS"/>
              <a:sym typeface="Trebuchet MS"/>
            </a:endParaRPr>
          </a:p>
          <a:p>
            <a:pPr marL="0" lvl="0" indent="0" algn="l" rtl="0">
              <a:spcBef>
                <a:spcPts val="330"/>
              </a:spcBef>
              <a:spcAft>
                <a:spcPts val="0"/>
              </a:spcAft>
              <a:buNone/>
            </a:pPr>
            <a:endParaRPr lang="zh-CN" altLang="en-US" b="0" i="0" u="none" strike="noStrike">
              <a:solidFill>
                <a:schemeClr val="dk1"/>
              </a:solidFill>
              <a:latin typeface="Trebuchet MS" panose="020B0603020202020204" pitchFamily="34" charset="0"/>
              <a:ea typeface="黑体" panose="02010609060101010101" pitchFamily="49" charset="-122"/>
              <a:cs typeface="Trebuchet MS"/>
              <a:sym typeface="Trebuchet MS"/>
            </a:endParaRPr>
          </a:p>
          <a:p>
            <a:pPr marL="0" lvl="0" indent="0" algn="l" rtl="0">
              <a:spcBef>
                <a:spcPts val="330"/>
              </a:spcBef>
              <a:spcAft>
                <a:spcPts val="0"/>
              </a:spcAft>
              <a:buNone/>
            </a:pPr>
            <a:r>
              <a:rPr lang="zh-CN" altLang="en-US">
                <a:latin typeface="Trebuchet MS" panose="020B0603020202020204" pitchFamily="34" charset="0"/>
                <a:ea typeface="黑体" panose="02010609060101010101" pitchFamily="49" charset="-122"/>
              </a:rPr>
              <a:t>互联网时代给神经网络的学习提供了海量数据。</a:t>
            </a:r>
            <a:endParaRPr lang="zh-CN" altLang="en-US" sz="1100" b="0" i="0" u="none" strike="noStrike" dirty="0">
              <a:solidFill>
                <a:schemeClr val="dk1"/>
              </a:solidFill>
              <a:latin typeface="Trebuchet MS" panose="020B0603020202020204" pitchFamily="34" charset="0"/>
              <a:ea typeface="黑体" panose="02010609060101010101" pitchFamily="49" charset="-122"/>
              <a:cs typeface="Trebuchet MS"/>
              <a:sym typeface="Trebuchet MS"/>
            </a:endParaRPr>
          </a:p>
        </p:txBody>
      </p:sp>
      <p:sp>
        <p:nvSpPr>
          <p:cNvPr id="608" name="Google Shape;608;p18:notes"/>
          <p:cNvSpPr txBox="1">
            <a:spLocks noGrp="1"/>
          </p:cNvSpPr>
          <p:nvPr>
            <p:ph type="sldNum" idx="12"/>
          </p:nvPr>
        </p:nvSpPr>
        <p:spPr>
          <a:xfrm>
            <a:off x="3663170" y="8829967"/>
            <a:ext cx="3037840" cy="464820"/>
          </a:xfrm>
          <a:prstGeom prst="rect">
            <a:avLst/>
          </a:prstGeom>
          <a:noFill/>
          <a:ln>
            <a:noFill/>
          </a:ln>
        </p:spPr>
        <p:txBody>
          <a:bodyPr spcFirstLastPara="1" wrap="square" lIns="93175" tIns="46575" rIns="93175" bIns="46575" anchor="ctr" anchorCtr="0">
            <a:noAutofit/>
          </a:bodyPr>
          <a:lstStyle/>
          <a:p>
            <a:pPr marL="0" lvl="0" indent="0" algn="r" rtl="0">
              <a:spcBef>
                <a:spcPts val="0"/>
              </a:spcBef>
              <a:spcAft>
                <a:spcPts val="0"/>
              </a:spcAft>
              <a:buNone/>
            </a:pPr>
            <a:fld id="{00000000-1234-1234-1234-123412341234}" type="slidenum">
              <a:rPr lang="en-US">
                <a:latin typeface="Trebuchet MS" panose="020B0603020202020204" pitchFamily="34" charset="0"/>
                <a:ea typeface="黑体" panose="02010609060101010101" pitchFamily="49" charset="-122"/>
                <a:cs typeface="Trebuchet MS"/>
                <a:sym typeface="Trebuchet MS"/>
              </a:rPr>
              <a:t>18</a:t>
            </a:fld>
            <a:endParaRPr>
              <a:latin typeface="Trebuchet MS" panose="020B0603020202020204" pitchFamily="34" charset="0"/>
              <a:ea typeface="黑体" panose="02010609060101010101" pitchFamily="49" charset="-122"/>
              <a:cs typeface="Trebuchet MS"/>
              <a:sym typeface="Trebuchet M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4"/>
        <p:cNvGrpSpPr/>
        <p:nvPr/>
      </p:nvGrpSpPr>
      <p:grpSpPr>
        <a:xfrm>
          <a:off x="0" y="0"/>
          <a:ext cx="0" cy="0"/>
          <a:chOff x="0" y="0"/>
          <a:chExt cx="0" cy="0"/>
        </a:xfrm>
      </p:grpSpPr>
      <p:sp>
        <p:nvSpPr>
          <p:cNvPr id="615" name="Google Shape;615;p19: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16" name="Google Shape;616;p19: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rmAutofit/>
          </a:bodyPr>
          <a:lstStyle/>
          <a:p>
            <a:pPr marL="0" lvl="0" indent="0" algn="l" rtl="0">
              <a:spcBef>
                <a:spcPts val="0"/>
              </a:spcBef>
              <a:spcAft>
                <a:spcPts val="0"/>
              </a:spcAft>
              <a:buNone/>
            </a:pPr>
            <a:r>
              <a:rPr lang="zh-CN" altLang="en-US">
                <a:latin typeface="Trebuchet MS" panose="020B0603020202020204" pitchFamily="34" charset="0"/>
                <a:ea typeface="黑体" panose="02010609060101010101" pitchFamily="49" charset="-122"/>
              </a:rPr>
              <a:t>现代深度学习崛起的另一个主要因素是处理能力。</a:t>
            </a:r>
            <a:endParaRPr lang="zh-CN" altLang="en-US" b="0" i="0" u="none" strike="noStrike">
              <a:solidFill>
                <a:schemeClr val="dk1"/>
              </a:solidFill>
              <a:latin typeface="Trebuchet MS" panose="020B0603020202020204" pitchFamily="34" charset="0"/>
              <a:ea typeface="黑体" panose="02010609060101010101" pitchFamily="49" charset="-122"/>
              <a:cs typeface="Trebuchet MS"/>
              <a:sym typeface="Trebuchet MS"/>
            </a:endParaRPr>
          </a:p>
          <a:p>
            <a:pPr marL="0" lvl="0" indent="0" algn="l" rtl="0">
              <a:spcBef>
                <a:spcPts val="330"/>
              </a:spcBef>
              <a:spcAft>
                <a:spcPts val="0"/>
              </a:spcAft>
              <a:buNone/>
            </a:pPr>
            <a:endParaRPr lang="zh-CN" altLang="en-US" b="0" i="0" u="none" strike="noStrike">
              <a:solidFill>
                <a:schemeClr val="dk1"/>
              </a:solidFill>
              <a:latin typeface="Trebuchet MS" panose="020B0603020202020204" pitchFamily="34" charset="0"/>
              <a:ea typeface="黑体" panose="02010609060101010101" pitchFamily="49" charset="-122"/>
              <a:cs typeface="Trebuchet MS"/>
              <a:sym typeface="Trebuchet MS"/>
            </a:endParaRPr>
          </a:p>
          <a:p>
            <a:pPr marL="0" lvl="0" indent="0" algn="l" rtl="0">
              <a:spcBef>
                <a:spcPts val="330"/>
              </a:spcBef>
              <a:spcAft>
                <a:spcPts val="0"/>
              </a:spcAft>
              <a:buNone/>
            </a:pPr>
            <a:r>
              <a:rPr lang="zh-CN" altLang="en-US">
                <a:latin typeface="Trebuchet MS" panose="020B0603020202020204" pitchFamily="34" charset="0"/>
                <a:ea typeface="黑体" panose="02010609060101010101" pitchFamily="49" charset="-122"/>
              </a:rPr>
              <a:t>为了有效地训练人工“大脑”，首先我们要思考一下人类的大脑。我们在一秒钟的时间里，可以观察多少 </a:t>
            </a:r>
            <a:r>
              <a:rPr lang="en-US" altLang="zh-CN">
                <a:latin typeface="Trebuchet MS" panose="020B0603020202020204" pitchFamily="34" charset="0"/>
                <a:ea typeface="黑体" panose="02010609060101010101" pitchFamily="49" charset="-122"/>
              </a:rPr>
              <a:t>GB </a:t>
            </a:r>
            <a:r>
              <a:rPr lang="zh-CN" altLang="en-US">
                <a:latin typeface="Trebuchet MS" panose="020B0603020202020204" pitchFamily="34" charset="0"/>
                <a:ea typeface="黑体" panose="02010609060101010101" pitchFamily="49" charset="-122"/>
              </a:rPr>
              <a:t>的信息？生活的“帧率”是多少？人眼的分辨率是多少？</a:t>
            </a:r>
            <a:endParaRPr lang="zh-CN" altLang="en-US" b="0" i="0" u="none" strike="noStrike">
              <a:solidFill>
                <a:schemeClr val="dk1"/>
              </a:solidFill>
              <a:latin typeface="Trebuchet MS" panose="020B0603020202020204" pitchFamily="34" charset="0"/>
              <a:ea typeface="黑体" panose="02010609060101010101" pitchFamily="49" charset="-122"/>
              <a:cs typeface="Trebuchet MS"/>
              <a:sym typeface="Trebuchet MS"/>
            </a:endParaRPr>
          </a:p>
          <a:p>
            <a:pPr marL="0" lvl="0" indent="0" algn="l" rtl="0">
              <a:spcBef>
                <a:spcPts val="330"/>
              </a:spcBef>
              <a:spcAft>
                <a:spcPts val="0"/>
              </a:spcAft>
              <a:buNone/>
            </a:pPr>
            <a:endParaRPr lang="zh-CN" altLang="en-US" b="0" i="0" u="none" strike="noStrike">
              <a:solidFill>
                <a:schemeClr val="dk1"/>
              </a:solidFill>
              <a:latin typeface="Trebuchet MS" panose="020B0603020202020204" pitchFamily="34" charset="0"/>
              <a:ea typeface="黑体" panose="02010609060101010101" pitchFamily="49" charset="-122"/>
              <a:cs typeface="Trebuchet MS"/>
              <a:sym typeface="Trebuchet MS"/>
            </a:endParaRPr>
          </a:p>
          <a:p>
            <a:pPr marL="0" lvl="0" indent="0" algn="l" rtl="0">
              <a:spcBef>
                <a:spcPts val="330"/>
              </a:spcBef>
              <a:spcAft>
                <a:spcPts val="0"/>
              </a:spcAft>
              <a:buNone/>
            </a:pPr>
            <a:r>
              <a:rPr lang="en-US" altLang="zh-CN">
                <a:latin typeface="Trebuchet MS" panose="020B0603020202020204" pitchFamily="34" charset="0"/>
                <a:ea typeface="黑体" panose="02010609060101010101" pitchFamily="49" charset="-122"/>
              </a:rPr>
              <a:t>https://www.discovery.com/science/mexapixels-in-human-eye#:~:text=According%20to%20scientist%20and%20photographer,what%20does%20this%20mean%2C%20really%3F</a:t>
            </a:r>
            <a:endParaRPr lang="zh-CN" altLang="en-US" b="0" i="0" u="none" strike="noStrike">
              <a:solidFill>
                <a:schemeClr val="dk1"/>
              </a:solidFill>
              <a:latin typeface="Trebuchet MS" panose="020B0603020202020204" pitchFamily="34" charset="0"/>
              <a:ea typeface="黑体" panose="02010609060101010101" pitchFamily="49" charset="-122"/>
              <a:cs typeface="Trebuchet MS"/>
              <a:sym typeface="Trebuchet MS"/>
            </a:endParaRPr>
          </a:p>
          <a:p>
            <a:pPr marL="0" lvl="0" indent="0" algn="l" rtl="0">
              <a:spcBef>
                <a:spcPts val="330"/>
              </a:spcBef>
              <a:spcAft>
                <a:spcPts val="0"/>
              </a:spcAft>
              <a:buNone/>
            </a:pPr>
            <a:endParaRPr lang="zh-CN" altLang="en-US" b="0" i="0" u="none" strike="noStrike">
              <a:solidFill>
                <a:schemeClr val="dk1"/>
              </a:solidFill>
              <a:latin typeface="Trebuchet MS" panose="020B0603020202020204" pitchFamily="34" charset="0"/>
              <a:ea typeface="黑体" panose="02010609060101010101" pitchFamily="49" charset="-122"/>
              <a:cs typeface="Trebuchet MS"/>
              <a:sym typeface="Trebuchet MS"/>
            </a:endParaRPr>
          </a:p>
          <a:p>
            <a:pPr marL="0" lvl="0" indent="0" algn="l" rtl="0">
              <a:spcBef>
                <a:spcPts val="330"/>
              </a:spcBef>
              <a:spcAft>
                <a:spcPts val="0"/>
              </a:spcAft>
              <a:buNone/>
            </a:pPr>
            <a:r>
              <a:rPr lang="zh-CN" altLang="en-US">
                <a:latin typeface="Trebuchet MS" panose="020B0603020202020204" pitchFamily="34" charset="0"/>
                <a:ea typeface="黑体" panose="02010609060101010101" pitchFamily="49" charset="-122"/>
              </a:rPr>
              <a:t>虽然当今的 </a:t>
            </a:r>
            <a:r>
              <a:rPr lang="en-US" altLang="zh-CN">
                <a:latin typeface="Trebuchet MS" panose="020B0603020202020204" pitchFamily="34" charset="0"/>
                <a:ea typeface="黑体" panose="02010609060101010101" pitchFamily="49" charset="-122"/>
              </a:rPr>
              <a:t>AI </a:t>
            </a:r>
            <a:r>
              <a:rPr lang="zh-CN" altLang="en-US">
                <a:latin typeface="Trebuchet MS" panose="020B0603020202020204" pitchFamily="34" charset="0"/>
                <a:ea typeface="黑体" panose="02010609060101010101" pitchFamily="49" charset="-122"/>
              </a:rPr>
              <a:t>成绩骄人，但我们人类在一秒钟内能处理的数据量要远远超越 </a:t>
            </a:r>
            <a:r>
              <a:rPr lang="en-US" altLang="zh-CN">
                <a:latin typeface="Trebuchet MS" panose="020B0603020202020204" pitchFamily="34" charset="0"/>
                <a:ea typeface="黑体" panose="02010609060101010101" pitchFamily="49" charset="-122"/>
              </a:rPr>
              <a:t>AI</a:t>
            </a:r>
            <a:r>
              <a:rPr lang="zh-CN" altLang="en-US">
                <a:latin typeface="Trebuchet MS" panose="020B0603020202020204" pitchFamily="34" charset="0"/>
                <a:ea typeface="黑体" panose="02010609060101010101" pitchFamily="49" charset="-122"/>
              </a:rPr>
              <a:t>。为了尽量赶上人类的能力，机器可以利用的一种方式就是提高计算能力。</a:t>
            </a:r>
            <a:endParaRPr lang="zh-CN" altLang="en-US" sz="1100" b="0" i="0" u="none" strike="noStrike" dirty="0">
              <a:solidFill>
                <a:schemeClr val="dk1"/>
              </a:solidFill>
              <a:latin typeface="Trebuchet MS" panose="020B0603020202020204" pitchFamily="34" charset="0"/>
              <a:ea typeface="黑体" panose="02010609060101010101" pitchFamily="49" charset="-122"/>
              <a:cs typeface="Trebuchet MS"/>
              <a:sym typeface="Trebuchet MS"/>
            </a:endParaRPr>
          </a:p>
        </p:txBody>
      </p:sp>
      <p:sp>
        <p:nvSpPr>
          <p:cNvPr id="617" name="Google Shape;617;p19:notes"/>
          <p:cNvSpPr txBox="1">
            <a:spLocks noGrp="1"/>
          </p:cNvSpPr>
          <p:nvPr>
            <p:ph type="sldNum" idx="12"/>
          </p:nvPr>
        </p:nvSpPr>
        <p:spPr>
          <a:xfrm>
            <a:off x="3663170" y="8829967"/>
            <a:ext cx="3037840" cy="464820"/>
          </a:xfrm>
          <a:prstGeom prst="rect">
            <a:avLst/>
          </a:prstGeom>
          <a:noFill/>
          <a:ln>
            <a:noFill/>
          </a:ln>
        </p:spPr>
        <p:txBody>
          <a:bodyPr spcFirstLastPara="1" wrap="square" lIns="93175" tIns="46575" rIns="93175" bIns="46575" anchor="ctr" anchorCtr="0">
            <a:noAutofit/>
          </a:bodyPr>
          <a:lstStyle/>
          <a:p>
            <a:pPr marL="0" lvl="0" indent="0" algn="r" rtl="0">
              <a:spcBef>
                <a:spcPts val="0"/>
              </a:spcBef>
              <a:spcAft>
                <a:spcPts val="0"/>
              </a:spcAft>
              <a:buNone/>
            </a:pPr>
            <a:fld id="{00000000-1234-1234-1234-123412341234}" type="slidenum">
              <a:rPr lang="en-US">
                <a:latin typeface="Trebuchet MS" panose="020B0603020202020204" pitchFamily="34" charset="0"/>
                <a:ea typeface="黑体" panose="02010609060101010101" pitchFamily="49" charset="-122"/>
                <a:cs typeface="Trebuchet MS"/>
                <a:sym typeface="Trebuchet MS"/>
              </a:rPr>
              <a:t>19</a:t>
            </a:fld>
            <a:endParaRPr>
              <a:latin typeface="Trebuchet MS" panose="020B0603020202020204" pitchFamily="34" charset="0"/>
              <a:ea typeface="黑体" panose="02010609060101010101" pitchFamily="49" charset="-122"/>
              <a:cs typeface="Trebuchet MS"/>
              <a:sym typeface="Trebuchet M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p2: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3" name="Google Shape;413;p2: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rmAutofit/>
          </a:bodyPr>
          <a:lstStyle/>
          <a:p>
            <a:pPr marL="0" lvl="0" indent="0" algn="l" rtl="0">
              <a:spcBef>
                <a:spcPts val="0"/>
              </a:spcBef>
              <a:spcAft>
                <a:spcPts val="0"/>
              </a:spcAft>
              <a:buNone/>
            </a:pPr>
            <a:endParaRPr lang="zh-CN" altLang="en-US" dirty="0">
              <a:latin typeface="Trebuchet MS" panose="020B0603020202020204" pitchFamily="34" charset="0"/>
              <a:ea typeface="黑体" panose="02010609060101010101" pitchFamily="49" charset="-122"/>
            </a:endParaRPr>
          </a:p>
        </p:txBody>
      </p:sp>
      <p:sp>
        <p:nvSpPr>
          <p:cNvPr id="414" name="Google Shape;414;p2:notes"/>
          <p:cNvSpPr txBox="1">
            <a:spLocks noGrp="1"/>
          </p:cNvSpPr>
          <p:nvPr>
            <p:ph type="sldNum" idx="12"/>
          </p:nvPr>
        </p:nvSpPr>
        <p:spPr>
          <a:xfrm>
            <a:off x="3663170" y="8829967"/>
            <a:ext cx="3037840" cy="464820"/>
          </a:xfrm>
          <a:prstGeom prst="rect">
            <a:avLst/>
          </a:prstGeom>
          <a:noFill/>
          <a:ln>
            <a:noFill/>
          </a:ln>
        </p:spPr>
        <p:txBody>
          <a:bodyPr spcFirstLastPara="1" wrap="square" lIns="93175" tIns="46575" rIns="93175" bIns="46575" anchor="ctr" anchorCtr="0">
            <a:noAutofit/>
          </a:bodyPr>
          <a:lstStyle/>
          <a:p>
            <a:pPr marL="0" marR="0" lvl="0" indent="0" algn="r" rtl="0">
              <a:lnSpc>
                <a:spcPct val="100000"/>
              </a:lnSpc>
              <a:spcBef>
                <a:spcPts val="0"/>
              </a:spcBef>
              <a:spcAft>
                <a:spcPts val="0"/>
              </a:spcAft>
              <a:buClr>
                <a:srgbClr val="000000"/>
              </a:buClr>
              <a:buSzPts val="1100"/>
              <a:buFont typeface="Trebuchet MS"/>
              <a:buNone/>
            </a:pPr>
            <a:fld id="{00000000-1234-1234-1234-123412341234}" type="slidenum">
              <a:rPr lang="en-US" sz="1100" b="0" i="0" u="none" strike="noStrike" cap="none">
                <a:solidFill>
                  <a:srgbClr val="000000"/>
                </a:solidFill>
                <a:latin typeface="Trebuchet MS" panose="020B0603020202020204" pitchFamily="34" charset="0"/>
                <a:ea typeface="黑体" panose="02010609060101010101" pitchFamily="49" charset="-122"/>
                <a:cs typeface="Trebuchet MS"/>
                <a:sym typeface="Trebuchet MS"/>
              </a:rPr>
              <a:t>2</a:t>
            </a:fld>
            <a:endParaRPr sz="1100" b="0" i="0" u="none" strike="noStrike" cap="none">
              <a:solidFill>
                <a:srgbClr val="000000"/>
              </a:solidFill>
              <a:latin typeface="Trebuchet MS" panose="020B0603020202020204" pitchFamily="34" charset="0"/>
              <a:ea typeface="黑体" panose="02010609060101010101" pitchFamily="49" charset="-122"/>
              <a:cs typeface="Trebuchet MS"/>
              <a:sym typeface="Trebuchet M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
        <p:cNvGrpSpPr/>
        <p:nvPr/>
      </p:nvGrpSpPr>
      <p:grpSpPr>
        <a:xfrm>
          <a:off x="0" y="0"/>
          <a:ext cx="0" cy="0"/>
          <a:chOff x="0" y="0"/>
          <a:chExt cx="0" cy="0"/>
        </a:xfrm>
      </p:grpSpPr>
      <p:sp>
        <p:nvSpPr>
          <p:cNvPr id="623" name="Google Shape;623;p20: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24" name="Google Shape;624;p20: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rmAutofit/>
          </a:bodyPr>
          <a:lstStyle/>
          <a:p>
            <a:pPr marL="0" lvl="0" indent="0" algn="l" rtl="0">
              <a:lnSpc>
                <a:spcPct val="80000"/>
              </a:lnSpc>
              <a:spcBef>
                <a:spcPts val="0"/>
              </a:spcBef>
              <a:spcAft>
                <a:spcPts val="0"/>
              </a:spcAft>
              <a:buNone/>
            </a:pPr>
            <a:r>
              <a:rPr lang="zh-CN" altLang="en-US" sz="1017">
                <a:latin typeface="Trebuchet MS" panose="020B0603020202020204" pitchFamily="34" charset="0"/>
                <a:ea typeface="黑体" panose="02010609060101010101" pitchFamily="49" charset="-122"/>
              </a:rPr>
              <a:t>左：一颗弹珠的计算机渲染图：</a:t>
            </a:r>
            <a:r>
              <a:rPr lang="en-US" altLang="zh-CN" sz="1017" u="sng">
                <a:solidFill>
                  <a:schemeClr val="hlink"/>
                </a:solidFill>
                <a:latin typeface="Trebuchet MS" panose="020B0603020202020204" pitchFamily="34" charset="0"/>
                <a:ea typeface="黑体" panose="02010609060101010101" pitchFamily="49" charset="-122"/>
                <a:hlinkClick r:id="rId3"/>
              </a:rPr>
              <a:t>https://www.youtube.com/watch?v=H0_NZDSqR3Y&amp;t=31s</a:t>
            </a:r>
            <a:endParaRPr lang="zh-CN" altLang="en-US" sz="1017">
              <a:latin typeface="Trebuchet MS" panose="020B0603020202020204" pitchFamily="34" charset="0"/>
              <a:ea typeface="黑体" panose="02010609060101010101" pitchFamily="49" charset="-122"/>
            </a:endParaRPr>
          </a:p>
          <a:p>
            <a:pPr marL="0" lvl="0" indent="0" algn="l" rtl="0">
              <a:lnSpc>
                <a:spcPct val="80000"/>
              </a:lnSpc>
              <a:spcBef>
                <a:spcPts val="305"/>
              </a:spcBef>
              <a:spcAft>
                <a:spcPts val="0"/>
              </a:spcAft>
              <a:buNone/>
            </a:pPr>
            <a:r>
              <a:rPr lang="zh-CN" altLang="en-US" sz="1017">
                <a:latin typeface="Trebuchet MS" panose="020B0603020202020204" pitchFamily="34" charset="0"/>
                <a:ea typeface="黑体" panose="02010609060101010101" pitchFamily="49" charset="-122"/>
              </a:rPr>
              <a:t>右：神经网络的抽象</a:t>
            </a:r>
            <a:endParaRPr lang="zh-CN" altLang="en-US" sz="1017" b="0" i="0" u="none" strike="noStrike">
              <a:solidFill>
                <a:schemeClr val="dk1"/>
              </a:solidFill>
              <a:latin typeface="Trebuchet MS" panose="020B0603020202020204" pitchFamily="34" charset="0"/>
              <a:ea typeface="黑体" panose="02010609060101010101" pitchFamily="49" charset="-122"/>
              <a:cs typeface="Trebuchet MS"/>
              <a:sym typeface="Trebuchet MS"/>
            </a:endParaRPr>
          </a:p>
          <a:p>
            <a:pPr marL="0" lvl="0" indent="0" algn="l" rtl="0">
              <a:lnSpc>
                <a:spcPct val="80000"/>
              </a:lnSpc>
              <a:spcBef>
                <a:spcPts val="305"/>
              </a:spcBef>
              <a:spcAft>
                <a:spcPts val="0"/>
              </a:spcAft>
              <a:buNone/>
            </a:pPr>
            <a:endParaRPr lang="zh-CN" altLang="en-US" sz="1017" b="0" i="0" u="none" strike="noStrike">
              <a:solidFill>
                <a:schemeClr val="dk1"/>
              </a:solidFill>
              <a:latin typeface="Trebuchet MS" panose="020B0603020202020204" pitchFamily="34" charset="0"/>
              <a:ea typeface="黑体" panose="02010609060101010101" pitchFamily="49" charset="-122"/>
              <a:cs typeface="Trebuchet MS"/>
              <a:sym typeface="Trebuchet MS"/>
            </a:endParaRPr>
          </a:p>
          <a:p>
            <a:pPr marL="0" lvl="0" indent="0" algn="l" rtl="0">
              <a:lnSpc>
                <a:spcPct val="80000"/>
              </a:lnSpc>
              <a:spcBef>
                <a:spcPts val="305"/>
              </a:spcBef>
              <a:spcAft>
                <a:spcPts val="0"/>
              </a:spcAft>
              <a:buNone/>
            </a:pPr>
            <a:r>
              <a:rPr lang="zh-CN" altLang="en-US" sz="1017">
                <a:latin typeface="Trebuchet MS" panose="020B0603020202020204" pitchFamily="34" charset="0"/>
                <a:ea typeface="黑体" panose="02010609060101010101" pitchFamily="49" charset="-122"/>
              </a:rPr>
              <a:t>事实证明，神经网络本质上就是一种矩阵乘法器。还有哪些其他类型的问题需要执行大量的矩阵乘法？计算机图形！在这门科学中，计算机图形对象以许多极小的三角形表示，这些小三角形相互配合，展现出丰富的视觉效果。在动画、模拟和游戏中，这些小三角形需要频繁变换和旋转，这就需要矩阵计算。</a:t>
            </a:r>
            <a:endParaRPr lang="zh-CN" altLang="en-US" sz="1017" b="0" i="0" u="none" strike="noStrike">
              <a:solidFill>
                <a:schemeClr val="dk1"/>
              </a:solidFill>
              <a:latin typeface="Trebuchet MS" panose="020B0603020202020204" pitchFamily="34" charset="0"/>
              <a:ea typeface="黑体" panose="02010609060101010101" pitchFamily="49" charset="-122"/>
              <a:cs typeface="Trebuchet MS"/>
              <a:sym typeface="Trebuchet MS"/>
            </a:endParaRPr>
          </a:p>
          <a:p>
            <a:pPr marL="0" lvl="0" indent="0" algn="l" rtl="0">
              <a:lnSpc>
                <a:spcPct val="80000"/>
              </a:lnSpc>
              <a:spcBef>
                <a:spcPts val="305"/>
              </a:spcBef>
              <a:spcAft>
                <a:spcPts val="0"/>
              </a:spcAft>
              <a:buNone/>
            </a:pPr>
            <a:endParaRPr lang="zh-CN" altLang="en-US" sz="1017" b="0" i="0" u="none" strike="noStrike">
              <a:solidFill>
                <a:schemeClr val="dk1"/>
              </a:solidFill>
              <a:latin typeface="Trebuchet MS" panose="020B0603020202020204" pitchFamily="34" charset="0"/>
              <a:ea typeface="黑体" panose="02010609060101010101" pitchFamily="49" charset="-122"/>
              <a:cs typeface="Trebuchet MS"/>
              <a:sym typeface="Trebuchet MS"/>
            </a:endParaRPr>
          </a:p>
          <a:p>
            <a:pPr marL="0" lvl="0" indent="0" algn="l" rtl="0">
              <a:lnSpc>
                <a:spcPct val="80000"/>
              </a:lnSpc>
              <a:spcBef>
                <a:spcPts val="305"/>
              </a:spcBef>
              <a:spcAft>
                <a:spcPts val="0"/>
              </a:spcAft>
              <a:buNone/>
            </a:pPr>
            <a:r>
              <a:rPr lang="zh-CN" altLang="en-US" sz="1017">
                <a:latin typeface="Trebuchet MS" panose="020B0603020202020204" pitchFamily="34" charset="0"/>
                <a:ea typeface="黑体" panose="02010609060101010101" pitchFamily="49" charset="-122"/>
              </a:rPr>
              <a:t>由于神经网络与图形都建立在相同的基本数学问题之上，因此，两者的硬件可以切实有效地互换使用也就不足为奇了。</a:t>
            </a:r>
            <a:endParaRPr lang="zh-CN" altLang="en-US" sz="1017" b="0" i="0" u="none" strike="noStrike">
              <a:solidFill>
                <a:schemeClr val="dk1"/>
              </a:solidFill>
              <a:latin typeface="Trebuchet MS" panose="020B0603020202020204" pitchFamily="34" charset="0"/>
              <a:ea typeface="黑体" panose="02010609060101010101" pitchFamily="49" charset="-122"/>
              <a:cs typeface="Trebuchet MS"/>
              <a:sym typeface="Trebuchet MS"/>
            </a:endParaRPr>
          </a:p>
          <a:p>
            <a:pPr marL="0" lvl="0" indent="0" algn="l" rtl="0">
              <a:lnSpc>
                <a:spcPct val="80000"/>
              </a:lnSpc>
              <a:spcBef>
                <a:spcPts val="305"/>
              </a:spcBef>
              <a:spcAft>
                <a:spcPts val="0"/>
              </a:spcAft>
              <a:buNone/>
            </a:pPr>
            <a:endParaRPr lang="zh-CN" altLang="en-US" sz="1017" b="0" i="0" u="none" strike="noStrike">
              <a:solidFill>
                <a:schemeClr val="dk1"/>
              </a:solidFill>
              <a:latin typeface="Trebuchet MS" panose="020B0603020202020204" pitchFamily="34" charset="0"/>
              <a:ea typeface="黑体" panose="02010609060101010101" pitchFamily="49" charset="-122"/>
              <a:cs typeface="Trebuchet MS"/>
              <a:sym typeface="Trebuchet MS"/>
            </a:endParaRPr>
          </a:p>
          <a:p>
            <a:pPr marL="0" lvl="0" indent="0" algn="l" rtl="0">
              <a:lnSpc>
                <a:spcPct val="80000"/>
              </a:lnSpc>
              <a:spcBef>
                <a:spcPts val="305"/>
              </a:spcBef>
              <a:spcAft>
                <a:spcPts val="0"/>
              </a:spcAft>
              <a:buNone/>
            </a:pPr>
            <a:r>
              <a:rPr lang="zh-CN" altLang="en-US" sz="1017">
                <a:latin typeface="Trebuchet MS" panose="020B0603020202020204" pitchFamily="34" charset="0"/>
                <a:ea typeface="黑体" panose="02010609060101010101" pitchFamily="49" charset="-122"/>
              </a:rPr>
              <a:t>针对这种训练，一项尤为重要的发明就是并行处理器。神经网络训练所需的数学运算并不是特别复杂，但是必须要执行数百万、数十亿或数万亿次，而且最好能同时执行这些运算。</a:t>
            </a:r>
            <a:endParaRPr lang="zh-CN" altLang="en-US" sz="1017" b="0" i="0" u="none" strike="noStrike">
              <a:solidFill>
                <a:schemeClr val="dk1"/>
              </a:solidFill>
              <a:latin typeface="Trebuchet MS" panose="020B0603020202020204" pitchFamily="34" charset="0"/>
              <a:ea typeface="黑体" panose="02010609060101010101" pitchFamily="49" charset="-122"/>
              <a:cs typeface="Trebuchet MS"/>
              <a:sym typeface="Trebuchet MS"/>
            </a:endParaRPr>
          </a:p>
          <a:p>
            <a:pPr marL="0" lvl="0" indent="0" algn="l" rtl="0">
              <a:lnSpc>
                <a:spcPct val="80000"/>
              </a:lnSpc>
              <a:spcBef>
                <a:spcPts val="305"/>
              </a:spcBef>
              <a:spcAft>
                <a:spcPts val="0"/>
              </a:spcAft>
              <a:buNone/>
            </a:pPr>
            <a:endParaRPr lang="zh-CN" altLang="en-US" sz="1017" b="0" i="0" u="none" strike="noStrike">
              <a:solidFill>
                <a:schemeClr val="dk1"/>
              </a:solidFill>
              <a:latin typeface="Trebuchet MS" panose="020B0603020202020204" pitchFamily="34" charset="0"/>
              <a:ea typeface="黑体" panose="02010609060101010101" pitchFamily="49" charset="-122"/>
              <a:cs typeface="Trebuchet MS"/>
              <a:sym typeface="Trebuchet MS"/>
            </a:endParaRPr>
          </a:p>
          <a:p>
            <a:pPr marL="0" lvl="0" indent="0" algn="l" rtl="0">
              <a:lnSpc>
                <a:spcPct val="80000"/>
              </a:lnSpc>
              <a:spcBef>
                <a:spcPts val="305"/>
              </a:spcBef>
              <a:spcAft>
                <a:spcPts val="0"/>
              </a:spcAft>
              <a:buNone/>
            </a:pPr>
            <a:r>
              <a:rPr lang="zh-CN" altLang="en-US" sz="1017">
                <a:latin typeface="Trebuchet MS" panose="020B0603020202020204" pitchFamily="34" charset="0"/>
                <a:ea typeface="黑体" panose="02010609060101010101" pitchFamily="49" charset="-122"/>
              </a:rPr>
              <a:t>一般来说，您使用的 </a:t>
            </a:r>
            <a:r>
              <a:rPr lang="en-US" altLang="zh-CN" sz="1017">
                <a:latin typeface="Trebuchet MS" panose="020B0603020202020204" pitchFamily="34" charset="0"/>
                <a:ea typeface="黑体" panose="02010609060101010101" pitchFamily="49" charset="-122"/>
              </a:rPr>
              <a:t>CPU </a:t>
            </a:r>
            <a:r>
              <a:rPr lang="zh-CN" altLang="en-US" sz="1017">
                <a:latin typeface="Trebuchet MS" panose="020B0603020202020204" pitchFamily="34" charset="0"/>
                <a:ea typeface="黑体" panose="02010609060101010101" pitchFamily="49" charset="-122"/>
              </a:rPr>
              <a:t>可能搭载 </a:t>
            </a:r>
            <a:r>
              <a:rPr lang="en-US" altLang="zh-CN" sz="1017">
                <a:latin typeface="Trebuchet MS" panose="020B0603020202020204" pitchFamily="34" charset="0"/>
                <a:ea typeface="黑体" panose="02010609060101010101" pitchFamily="49" charset="-122"/>
              </a:rPr>
              <a:t>4 </a:t>
            </a:r>
            <a:r>
              <a:rPr lang="zh-CN" altLang="en-US" sz="1017">
                <a:latin typeface="Trebuchet MS" panose="020B0603020202020204" pitchFamily="34" charset="0"/>
                <a:ea typeface="黑体" panose="02010609060101010101" pitchFamily="49" charset="-122"/>
              </a:rPr>
              <a:t>个或者 </a:t>
            </a:r>
            <a:r>
              <a:rPr lang="en-US" altLang="zh-CN" sz="1017">
                <a:latin typeface="Trebuchet MS" panose="020B0603020202020204" pitchFamily="34" charset="0"/>
                <a:ea typeface="黑体" panose="02010609060101010101" pitchFamily="49" charset="-122"/>
              </a:rPr>
              <a:t>8 </a:t>
            </a:r>
            <a:r>
              <a:rPr lang="zh-CN" altLang="en-US" sz="1017">
                <a:latin typeface="Trebuchet MS" panose="020B0603020202020204" pitchFamily="34" charset="0"/>
                <a:ea typeface="黑体" panose="02010609060101010101" pitchFamily="49" charset="-122"/>
              </a:rPr>
              <a:t>个核心，支持并行处理</a:t>
            </a:r>
            <a:endParaRPr lang="zh-CN" altLang="en-US" sz="1017" b="0" i="0" u="none" strike="noStrike">
              <a:solidFill>
                <a:schemeClr val="dk1"/>
              </a:solidFill>
              <a:latin typeface="Trebuchet MS" panose="020B0603020202020204" pitchFamily="34" charset="0"/>
              <a:ea typeface="黑体" panose="02010609060101010101" pitchFamily="49" charset="-122"/>
              <a:cs typeface="Trebuchet MS"/>
              <a:sym typeface="Trebuchet MS"/>
            </a:endParaRPr>
          </a:p>
          <a:p>
            <a:pPr marL="0" lvl="0" indent="0" algn="l" rtl="0">
              <a:lnSpc>
                <a:spcPct val="80000"/>
              </a:lnSpc>
              <a:spcBef>
                <a:spcPts val="305"/>
              </a:spcBef>
              <a:spcAft>
                <a:spcPts val="0"/>
              </a:spcAft>
              <a:buNone/>
            </a:pPr>
            <a:endParaRPr lang="zh-CN" altLang="en-US" sz="1017" b="0" i="0" u="none" strike="noStrike">
              <a:solidFill>
                <a:schemeClr val="dk1"/>
              </a:solidFill>
              <a:latin typeface="Trebuchet MS" panose="020B0603020202020204" pitchFamily="34" charset="0"/>
              <a:ea typeface="黑体" panose="02010609060101010101" pitchFamily="49" charset="-122"/>
              <a:cs typeface="Trebuchet MS"/>
              <a:sym typeface="Trebuchet MS"/>
            </a:endParaRPr>
          </a:p>
          <a:p>
            <a:pPr marL="0" lvl="0" indent="0" algn="l" rtl="0">
              <a:lnSpc>
                <a:spcPct val="80000"/>
              </a:lnSpc>
              <a:spcBef>
                <a:spcPts val="305"/>
              </a:spcBef>
              <a:spcAft>
                <a:spcPts val="0"/>
              </a:spcAft>
              <a:buNone/>
            </a:pPr>
            <a:r>
              <a:rPr lang="zh-CN" altLang="en-US" sz="1017">
                <a:latin typeface="Trebuchet MS" panose="020B0603020202020204" pitchFamily="34" charset="0"/>
                <a:ea typeface="黑体" panose="02010609060101010101" pitchFamily="49" charset="-122"/>
              </a:rPr>
              <a:t>但是，从最初起就为图形数学运算而构建的现代 </a:t>
            </a:r>
            <a:r>
              <a:rPr lang="en-US" altLang="zh-CN" sz="1017">
                <a:latin typeface="Trebuchet MS" panose="020B0603020202020204" pitchFamily="34" charset="0"/>
                <a:ea typeface="黑体" panose="02010609060101010101" pitchFamily="49" charset="-122"/>
              </a:rPr>
              <a:t>GPU </a:t>
            </a:r>
            <a:r>
              <a:rPr lang="zh-CN" altLang="en-US" sz="1017">
                <a:latin typeface="Trebuchet MS" panose="020B0603020202020204" pitchFamily="34" charset="0"/>
                <a:ea typeface="黑体" panose="02010609060101010101" pitchFamily="49" charset="-122"/>
              </a:rPr>
              <a:t>是并行处理领域的佼佼者</a:t>
            </a:r>
            <a:endParaRPr lang="zh-CN" altLang="en-US" sz="1017" b="0" i="0" u="none" strike="noStrike">
              <a:solidFill>
                <a:schemeClr val="dk1"/>
              </a:solidFill>
              <a:latin typeface="Trebuchet MS" panose="020B0603020202020204" pitchFamily="34" charset="0"/>
              <a:ea typeface="黑体" panose="02010609060101010101" pitchFamily="49" charset="-122"/>
              <a:cs typeface="Trebuchet MS"/>
              <a:sym typeface="Trebuchet MS"/>
            </a:endParaRPr>
          </a:p>
          <a:p>
            <a:pPr marL="0" lvl="0" indent="0" algn="l" rtl="0">
              <a:lnSpc>
                <a:spcPct val="80000"/>
              </a:lnSpc>
              <a:spcBef>
                <a:spcPts val="305"/>
              </a:spcBef>
              <a:spcAft>
                <a:spcPts val="0"/>
              </a:spcAft>
              <a:buNone/>
            </a:pPr>
            <a:endParaRPr lang="zh-CN" altLang="en-US" sz="1017" b="0" i="0" u="none" strike="noStrike">
              <a:solidFill>
                <a:schemeClr val="dk1"/>
              </a:solidFill>
              <a:latin typeface="Trebuchet MS" panose="020B0603020202020204" pitchFamily="34" charset="0"/>
              <a:ea typeface="黑体" panose="02010609060101010101" pitchFamily="49" charset="-122"/>
              <a:cs typeface="Trebuchet MS"/>
              <a:sym typeface="Trebuchet MS"/>
            </a:endParaRPr>
          </a:p>
          <a:p>
            <a:pPr marL="0" lvl="0" indent="0" algn="l" rtl="0">
              <a:lnSpc>
                <a:spcPct val="80000"/>
              </a:lnSpc>
              <a:spcBef>
                <a:spcPts val="305"/>
              </a:spcBef>
              <a:spcAft>
                <a:spcPts val="0"/>
              </a:spcAft>
              <a:buNone/>
            </a:pPr>
            <a:r>
              <a:rPr lang="zh-CN" altLang="en-US" sz="1017">
                <a:latin typeface="Trebuchet MS" panose="020B0603020202020204" pitchFamily="34" charset="0"/>
                <a:ea typeface="黑体" panose="02010609060101010101" pitchFamily="49" charset="-122"/>
              </a:rPr>
              <a:t>我们今天这门课程中使用的 </a:t>
            </a:r>
            <a:r>
              <a:rPr lang="en-US" altLang="zh-CN" sz="1017">
                <a:latin typeface="Trebuchet MS" panose="020B0603020202020204" pitchFamily="34" charset="0"/>
                <a:ea typeface="黑体" panose="02010609060101010101" pitchFamily="49" charset="-122"/>
              </a:rPr>
              <a:t>GPU </a:t>
            </a:r>
            <a:r>
              <a:rPr lang="zh-CN" altLang="en-US" sz="1017">
                <a:latin typeface="Trebuchet MS" panose="020B0603020202020204" pitchFamily="34" charset="0"/>
                <a:ea typeface="黑体" panose="02010609060101010101" pitchFamily="49" charset="-122"/>
              </a:rPr>
              <a:t>搭载着（</a:t>
            </a:r>
            <a:r>
              <a:rPr lang="en-US" altLang="zh-CN" sz="1017">
                <a:latin typeface="Trebuchet MS" panose="020B0603020202020204" pitchFamily="34" charset="0"/>
                <a:ea typeface="黑体" panose="02010609060101010101" pitchFamily="49" charset="-122"/>
              </a:rPr>
              <a:t>x </a:t>
            </a:r>
            <a:r>
              <a:rPr lang="zh-CN" altLang="en-US" sz="1017">
                <a:latin typeface="Trebuchet MS" panose="020B0603020202020204" pitchFamily="34" charset="0"/>
                <a:ea typeface="黑体" panose="02010609060101010101" pitchFamily="49" charset="-122"/>
              </a:rPr>
              <a:t>千个核心）。这些处理器非常适合深度学习，而 </a:t>
            </a:r>
            <a:r>
              <a:rPr lang="en-US" altLang="zh-CN" sz="1017">
                <a:latin typeface="Trebuchet MS" panose="020B0603020202020204" pitchFamily="34" charset="0"/>
                <a:ea typeface="黑体" panose="02010609060101010101" pitchFamily="49" charset="-122"/>
              </a:rPr>
              <a:t>NVIDIA </a:t>
            </a:r>
            <a:r>
              <a:rPr lang="zh-CN" altLang="en-US" sz="1017">
                <a:latin typeface="Trebuchet MS" panose="020B0603020202020204" pitchFamily="34" charset="0"/>
                <a:ea typeface="黑体" panose="02010609060101010101" pitchFamily="49" charset="-122"/>
              </a:rPr>
              <a:t>正在构建专为训练而设计的 </a:t>
            </a:r>
            <a:r>
              <a:rPr lang="en-US" altLang="zh-CN" sz="1017">
                <a:latin typeface="Trebuchet MS" panose="020B0603020202020204" pitchFamily="34" charset="0"/>
                <a:ea typeface="黑体" panose="02010609060101010101" pitchFamily="49" charset="-122"/>
              </a:rPr>
              <a:t>GPU</a:t>
            </a:r>
            <a:r>
              <a:rPr lang="zh-CN" altLang="en-US" sz="1017">
                <a:latin typeface="Trebuchet MS" panose="020B0603020202020204" pitchFamily="34" charset="0"/>
                <a:ea typeface="黑体" panose="02010609060101010101" pitchFamily="49" charset="-122"/>
              </a:rPr>
              <a:t>。</a:t>
            </a:r>
            <a:endParaRPr lang="zh-CN" altLang="en-US" sz="1017" b="0" i="0" u="none" strike="noStrike" dirty="0">
              <a:solidFill>
                <a:schemeClr val="dk1"/>
              </a:solidFill>
              <a:latin typeface="Trebuchet MS" panose="020B0603020202020204" pitchFamily="34" charset="0"/>
              <a:ea typeface="黑体" panose="02010609060101010101" pitchFamily="49" charset="-122"/>
              <a:cs typeface="Trebuchet MS"/>
              <a:sym typeface="Trebuchet MS"/>
            </a:endParaRPr>
          </a:p>
        </p:txBody>
      </p:sp>
      <p:sp>
        <p:nvSpPr>
          <p:cNvPr id="625" name="Google Shape;625;p20:notes"/>
          <p:cNvSpPr txBox="1">
            <a:spLocks noGrp="1"/>
          </p:cNvSpPr>
          <p:nvPr>
            <p:ph type="sldNum" idx="12"/>
          </p:nvPr>
        </p:nvSpPr>
        <p:spPr>
          <a:xfrm>
            <a:off x="3663170" y="8829967"/>
            <a:ext cx="3037840" cy="464820"/>
          </a:xfrm>
          <a:prstGeom prst="rect">
            <a:avLst/>
          </a:prstGeom>
          <a:noFill/>
          <a:ln>
            <a:noFill/>
          </a:ln>
        </p:spPr>
        <p:txBody>
          <a:bodyPr spcFirstLastPara="1" wrap="square" lIns="93175" tIns="46575" rIns="93175" bIns="46575" anchor="ctr" anchorCtr="0">
            <a:noAutofit/>
          </a:bodyPr>
          <a:lstStyle/>
          <a:p>
            <a:pPr marL="0" lvl="0" indent="0" algn="r" rtl="0">
              <a:spcBef>
                <a:spcPts val="0"/>
              </a:spcBef>
              <a:spcAft>
                <a:spcPts val="0"/>
              </a:spcAft>
              <a:buNone/>
            </a:pPr>
            <a:fld id="{00000000-1234-1234-1234-123412341234}" type="slidenum">
              <a:rPr lang="en-US">
                <a:latin typeface="Trebuchet MS" panose="020B0603020202020204" pitchFamily="34" charset="0"/>
                <a:ea typeface="黑体" panose="02010609060101010101" pitchFamily="49" charset="-122"/>
                <a:cs typeface="Trebuchet MS"/>
                <a:sym typeface="Trebuchet MS"/>
              </a:rPr>
              <a:t>20</a:t>
            </a:fld>
            <a:endParaRPr>
              <a:latin typeface="Trebuchet MS" panose="020B0603020202020204" pitchFamily="34" charset="0"/>
              <a:ea typeface="黑体" panose="02010609060101010101" pitchFamily="49" charset="-122"/>
              <a:cs typeface="Trebuchet MS"/>
              <a:sym typeface="Trebuchet MS"/>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3"/>
        <p:cNvGrpSpPr/>
        <p:nvPr/>
      </p:nvGrpSpPr>
      <p:grpSpPr>
        <a:xfrm>
          <a:off x="0" y="0"/>
          <a:ext cx="0" cy="0"/>
          <a:chOff x="0" y="0"/>
          <a:chExt cx="0" cy="0"/>
        </a:xfrm>
      </p:grpSpPr>
      <p:sp>
        <p:nvSpPr>
          <p:cNvPr id="654" name="Google Shape;654;p21: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55" name="Google Shape;655;p21: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rmAutofit/>
          </a:bodyPr>
          <a:lstStyle/>
          <a:p>
            <a:pPr marL="0" marR="0" lvl="0" indent="0" algn="l" rtl="0">
              <a:lnSpc>
                <a:spcPct val="100000"/>
              </a:lnSpc>
              <a:spcBef>
                <a:spcPts val="0"/>
              </a:spcBef>
              <a:spcAft>
                <a:spcPts val="0"/>
              </a:spcAft>
              <a:buClr>
                <a:schemeClr val="dk1"/>
              </a:buClr>
              <a:buSzPts val="1100"/>
              <a:buFont typeface="Trebuchet MS"/>
              <a:buNone/>
            </a:pPr>
            <a:r>
              <a:rPr lang="zh-CN" altLang="en-US">
                <a:latin typeface="Trebuchet MS" panose="020B0603020202020204" pitchFamily="34" charset="0"/>
                <a:ea typeface="黑体" panose="02010609060101010101" pitchFamily="49" charset="-122"/>
              </a:rPr>
              <a:t>究竟什么是深度学习？它有哪些独特之处呢？</a:t>
            </a:r>
          </a:p>
          <a:p>
            <a:pPr marL="0" lvl="0" indent="0" algn="l" rtl="0">
              <a:spcBef>
                <a:spcPts val="330"/>
              </a:spcBef>
              <a:spcAft>
                <a:spcPts val="0"/>
              </a:spcAft>
              <a:buNone/>
            </a:pPr>
            <a:endParaRPr lang="zh-CN" altLang="en-US" dirty="0">
              <a:latin typeface="Trebuchet MS"/>
              <a:ea typeface="Trebuchet MS"/>
              <a:cs typeface="Trebuchet MS"/>
              <a:sym typeface="Trebuchet MS"/>
            </a:endParaRPr>
          </a:p>
        </p:txBody>
      </p:sp>
      <p:sp>
        <p:nvSpPr>
          <p:cNvPr id="656" name="Google Shape;656;p21:notes"/>
          <p:cNvSpPr txBox="1">
            <a:spLocks noGrp="1"/>
          </p:cNvSpPr>
          <p:nvPr>
            <p:ph type="sldNum" idx="12"/>
          </p:nvPr>
        </p:nvSpPr>
        <p:spPr>
          <a:xfrm>
            <a:off x="3663170" y="8829967"/>
            <a:ext cx="3037840" cy="464820"/>
          </a:xfrm>
          <a:prstGeom prst="rect">
            <a:avLst/>
          </a:prstGeom>
          <a:noFill/>
          <a:ln>
            <a:noFill/>
          </a:ln>
        </p:spPr>
        <p:txBody>
          <a:bodyPr spcFirstLastPara="1" wrap="square" lIns="93175" tIns="46575" rIns="93175" bIns="46575" anchor="ctr" anchorCtr="0">
            <a:noAutofit/>
          </a:bodyPr>
          <a:lstStyle/>
          <a:p>
            <a:pPr marL="0" lvl="0" indent="0" algn="r" rtl="0">
              <a:spcBef>
                <a:spcPts val="0"/>
              </a:spcBef>
              <a:spcAft>
                <a:spcPts val="0"/>
              </a:spcAft>
              <a:buNone/>
            </a:pPr>
            <a:fld id="{00000000-1234-1234-1234-123412341234}" type="slidenum">
              <a:rPr lang="en-US">
                <a:latin typeface="Trebuchet MS" panose="020B0603020202020204" pitchFamily="34" charset="0"/>
                <a:ea typeface="黑体" panose="02010609060101010101" pitchFamily="49" charset="-122"/>
                <a:cs typeface="Trebuchet MS"/>
                <a:sym typeface="Trebuchet MS"/>
              </a:rPr>
              <a:t>21</a:t>
            </a:fld>
            <a:endParaRPr>
              <a:latin typeface="Trebuchet MS" panose="020B0603020202020204" pitchFamily="34" charset="0"/>
              <a:ea typeface="黑体" panose="02010609060101010101" pitchFamily="49" charset="-122"/>
              <a:cs typeface="Trebuchet MS"/>
              <a:sym typeface="Trebuchet MS"/>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9"/>
        <p:cNvGrpSpPr/>
        <p:nvPr/>
      </p:nvGrpSpPr>
      <p:grpSpPr>
        <a:xfrm>
          <a:off x="0" y="0"/>
          <a:ext cx="0" cy="0"/>
          <a:chOff x="0" y="0"/>
          <a:chExt cx="0" cy="0"/>
        </a:xfrm>
      </p:grpSpPr>
      <p:sp>
        <p:nvSpPr>
          <p:cNvPr id="660" name="Google Shape;660;p22: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61" name="Google Shape;661;p22: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rmAutofit/>
          </a:bodyPr>
          <a:lstStyle/>
          <a:p>
            <a:pPr marL="0" lvl="0" indent="0" algn="l" rtl="0">
              <a:spcBef>
                <a:spcPts val="0"/>
              </a:spcBef>
              <a:spcAft>
                <a:spcPts val="0"/>
              </a:spcAft>
              <a:buNone/>
            </a:pPr>
            <a:r>
              <a:rPr lang="zh-CN" altLang="en-US">
                <a:latin typeface="Trebuchet MS" panose="020B0603020202020204" pitchFamily="34" charset="0"/>
                <a:ea typeface="黑体" panose="02010609060101010101" pitchFamily="49" charset="-122"/>
              </a:rPr>
              <a:t>深度学习颠覆了传统的编程范式</a:t>
            </a:r>
            <a:endParaRPr lang="zh-CN" altLang="en-US" sz="1100" b="0" i="0" u="none" strike="noStrike" dirty="0">
              <a:solidFill>
                <a:schemeClr val="dk1"/>
              </a:solidFill>
              <a:latin typeface="Trebuchet MS" panose="020B0603020202020204" pitchFamily="34" charset="0"/>
              <a:ea typeface="黑体" panose="02010609060101010101" pitchFamily="49" charset="-122"/>
              <a:cs typeface="Trebuchet MS"/>
              <a:sym typeface="Trebuchet MS"/>
            </a:endParaRPr>
          </a:p>
        </p:txBody>
      </p:sp>
      <p:sp>
        <p:nvSpPr>
          <p:cNvPr id="662" name="Google Shape;662;p22:notes"/>
          <p:cNvSpPr txBox="1">
            <a:spLocks noGrp="1"/>
          </p:cNvSpPr>
          <p:nvPr>
            <p:ph type="sldNum" idx="12"/>
          </p:nvPr>
        </p:nvSpPr>
        <p:spPr>
          <a:xfrm>
            <a:off x="3663170" y="8829967"/>
            <a:ext cx="3037840" cy="464820"/>
          </a:xfrm>
          <a:prstGeom prst="rect">
            <a:avLst/>
          </a:prstGeom>
          <a:noFill/>
          <a:ln>
            <a:noFill/>
          </a:ln>
        </p:spPr>
        <p:txBody>
          <a:bodyPr spcFirstLastPara="1" wrap="square" lIns="93175" tIns="46575" rIns="93175" bIns="46575" anchor="ctr" anchorCtr="0">
            <a:noAutofit/>
          </a:bodyPr>
          <a:lstStyle/>
          <a:p>
            <a:pPr marL="0" lvl="0" indent="0" algn="r" rtl="0">
              <a:spcBef>
                <a:spcPts val="0"/>
              </a:spcBef>
              <a:spcAft>
                <a:spcPts val="0"/>
              </a:spcAft>
              <a:buNone/>
            </a:pPr>
            <a:fld id="{00000000-1234-1234-1234-123412341234}" type="slidenum">
              <a:rPr lang="en-US">
                <a:latin typeface="Trebuchet MS" panose="020B0603020202020204" pitchFamily="34" charset="0"/>
                <a:ea typeface="黑体" panose="02010609060101010101" pitchFamily="49" charset="-122"/>
                <a:cs typeface="Trebuchet MS"/>
                <a:sym typeface="Trebuchet MS"/>
              </a:rPr>
              <a:t>22</a:t>
            </a:fld>
            <a:endParaRPr>
              <a:latin typeface="Trebuchet MS" panose="020B0603020202020204" pitchFamily="34" charset="0"/>
              <a:ea typeface="黑体" panose="02010609060101010101" pitchFamily="49" charset="-122"/>
              <a:cs typeface="Trebuchet MS"/>
              <a:sym typeface="Trebuchet MS"/>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5"/>
        <p:cNvGrpSpPr/>
        <p:nvPr/>
      </p:nvGrpSpPr>
      <p:grpSpPr>
        <a:xfrm>
          <a:off x="0" y="0"/>
          <a:ext cx="0" cy="0"/>
          <a:chOff x="0" y="0"/>
          <a:chExt cx="0" cy="0"/>
        </a:xfrm>
      </p:grpSpPr>
      <p:sp>
        <p:nvSpPr>
          <p:cNvPr id="666" name="Google Shape;666;p23: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67" name="Google Shape;667;p23: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rmAutofit/>
          </a:bodyPr>
          <a:lstStyle/>
          <a:p>
            <a:pPr marL="0" lvl="0" indent="0" algn="l" rtl="0">
              <a:spcBef>
                <a:spcPts val="0"/>
              </a:spcBef>
              <a:spcAft>
                <a:spcPts val="0"/>
              </a:spcAft>
              <a:buNone/>
            </a:pPr>
            <a:endParaRPr lang="zh-CN" altLang="en-US" b="0">
              <a:latin typeface="Trebuchet MS" panose="020B0603020202020204" pitchFamily="34" charset="0"/>
              <a:ea typeface="黑体" panose="02010609060101010101" pitchFamily="49" charset="-122"/>
            </a:endParaRPr>
          </a:p>
          <a:p>
            <a:pPr marL="0" lvl="0" indent="0" algn="l" rtl="0">
              <a:spcBef>
                <a:spcPts val="330"/>
              </a:spcBef>
              <a:spcAft>
                <a:spcPts val="0"/>
              </a:spcAft>
              <a:buNone/>
            </a:pPr>
            <a:r>
              <a:rPr lang="zh-CN" altLang="en-US">
                <a:latin typeface="Trebuchet MS" panose="020B0603020202020204" pitchFamily="34" charset="0"/>
                <a:ea typeface="黑体" panose="02010609060101010101" pitchFamily="49" charset="-122"/>
              </a:rPr>
              <a:t>例如，为了构建一个分类器，您通常要制定一组规则，并为这些规则编程。</a:t>
            </a:r>
            <a:endParaRPr lang="zh-CN" altLang="en-US" b="0" i="0" u="none" strike="noStrike">
              <a:solidFill>
                <a:schemeClr val="dk1"/>
              </a:solidFill>
              <a:latin typeface="Trebuchet MS" panose="020B0603020202020204" pitchFamily="34" charset="0"/>
              <a:ea typeface="黑体" panose="02010609060101010101" pitchFamily="49" charset="-122"/>
              <a:cs typeface="Trebuchet MS"/>
              <a:sym typeface="Trebuchet MS"/>
            </a:endParaRPr>
          </a:p>
          <a:p>
            <a:pPr marL="0" lvl="0" indent="0" algn="l" rtl="0">
              <a:spcBef>
                <a:spcPts val="330"/>
              </a:spcBef>
              <a:spcAft>
                <a:spcPts val="0"/>
              </a:spcAft>
              <a:buNone/>
            </a:pPr>
            <a:r>
              <a:rPr lang="zh-CN" altLang="en-US">
                <a:latin typeface="Trebuchet MS" panose="020B0603020202020204" pitchFamily="34" charset="0"/>
                <a:ea typeface="黑体" panose="02010609060101010101" pitchFamily="49" charset="-122"/>
              </a:rPr>
              <a:t>在您想要对某个物体分类时，您会向分类器提供一些数据，然后分类器利用这些规则来选取一个类别。</a:t>
            </a:r>
            <a:endParaRPr lang="zh-CN" altLang="en-US" sz="1100" b="0" i="0" u="none" strike="noStrike" dirty="0">
              <a:solidFill>
                <a:schemeClr val="dk1"/>
              </a:solidFill>
              <a:latin typeface="Trebuchet MS" panose="020B0603020202020204" pitchFamily="34" charset="0"/>
              <a:ea typeface="黑体" panose="02010609060101010101" pitchFamily="49" charset="-122"/>
              <a:cs typeface="Trebuchet MS"/>
              <a:sym typeface="Trebuchet MS"/>
            </a:endParaRPr>
          </a:p>
        </p:txBody>
      </p:sp>
      <p:sp>
        <p:nvSpPr>
          <p:cNvPr id="668" name="Google Shape;668;p23:notes"/>
          <p:cNvSpPr txBox="1">
            <a:spLocks noGrp="1"/>
          </p:cNvSpPr>
          <p:nvPr>
            <p:ph type="sldNum" idx="12"/>
          </p:nvPr>
        </p:nvSpPr>
        <p:spPr>
          <a:xfrm>
            <a:off x="3663170" y="8829967"/>
            <a:ext cx="3037840" cy="464820"/>
          </a:xfrm>
          <a:prstGeom prst="rect">
            <a:avLst/>
          </a:prstGeom>
          <a:noFill/>
          <a:ln>
            <a:noFill/>
          </a:ln>
        </p:spPr>
        <p:txBody>
          <a:bodyPr spcFirstLastPara="1" wrap="square" lIns="93175" tIns="46575" rIns="93175" bIns="46575" anchor="ctr" anchorCtr="0">
            <a:noAutofit/>
          </a:bodyPr>
          <a:lstStyle/>
          <a:p>
            <a:pPr marL="0" lvl="0" indent="0" algn="r" rtl="0">
              <a:spcBef>
                <a:spcPts val="0"/>
              </a:spcBef>
              <a:spcAft>
                <a:spcPts val="0"/>
              </a:spcAft>
              <a:buNone/>
            </a:pPr>
            <a:fld id="{00000000-1234-1234-1234-123412341234}" type="slidenum">
              <a:rPr lang="en-US">
                <a:latin typeface="Trebuchet MS" panose="020B0603020202020204" pitchFamily="34" charset="0"/>
                <a:ea typeface="黑体" panose="02010609060101010101" pitchFamily="49" charset="-122"/>
                <a:cs typeface="Trebuchet MS"/>
                <a:sym typeface="Trebuchet MS"/>
              </a:rPr>
              <a:t>23</a:t>
            </a:fld>
            <a:endParaRPr>
              <a:latin typeface="Trebuchet MS" panose="020B0603020202020204" pitchFamily="34" charset="0"/>
              <a:ea typeface="黑体" panose="02010609060101010101" pitchFamily="49" charset="-122"/>
              <a:cs typeface="Trebuchet MS"/>
              <a:sym typeface="Trebuchet MS"/>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8"/>
        <p:cNvGrpSpPr/>
        <p:nvPr/>
      </p:nvGrpSpPr>
      <p:grpSpPr>
        <a:xfrm>
          <a:off x="0" y="0"/>
          <a:ext cx="0" cy="0"/>
          <a:chOff x="0" y="0"/>
          <a:chExt cx="0" cy="0"/>
        </a:xfrm>
      </p:grpSpPr>
      <p:sp>
        <p:nvSpPr>
          <p:cNvPr id="689" name="Google Shape;689;p24: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90" name="Google Shape;690;p24: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rmAutofit/>
          </a:bodyPr>
          <a:lstStyle/>
          <a:p>
            <a:pPr marL="0" lvl="0" indent="0" algn="l" rtl="0">
              <a:spcBef>
                <a:spcPts val="0"/>
              </a:spcBef>
              <a:spcAft>
                <a:spcPts val="0"/>
              </a:spcAft>
              <a:buNone/>
            </a:pPr>
            <a:r>
              <a:rPr lang="zh-CN" altLang="en-US">
                <a:latin typeface="Trebuchet MS" panose="020B0603020202020204" pitchFamily="34" charset="0"/>
                <a:ea typeface="黑体" panose="02010609060101010101" pitchFamily="49" charset="-122"/>
              </a:rPr>
              <a:t>在深度学习中，您要提供一些样本，其中，通过人工干预或其他手段，样本已经预先被填充好种子信息（</a:t>
            </a:r>
            <a:r>
              <a:rPr lang="en-US" altLang="zh-CN">
                <a:latin typeface="Trebuchet MS" panose="020B0603020202020204" pitchFamily="34" charset="0"/>
                <a:ea typeface="黑体" panose="02010609060101010101" pitchFamily="49" charset="-122"/>
              </a:rPr>
              <a:t>X</a:t>
            </a:r>
            <a:r>
              <a:rPr lang="zh-CN" altLang="en-US">
                <a:latin typeface="Trebuchet MS" panose="020B0603020202020204" pitchFamily="34" charset="0"/>
                <a:ea typeface="黑体" panose="02010609060101010101" pitchFamily="49" charset="-122"/>
              </a:rPr>
              <a:t>）和正确的类别（</a:t>
            </a:r>
            <a:r>
              <a:rPr lang="en-US" altLang="zh-CN">
                <a:latin typeface="Trebuchet MS" panose="020B0603020202020204" pitchFamily="34" charset="0"/>
                <a:ea typeface="黑体" panose="02010609060101010101" pitchFamily="49" charset="-122"/>
              </a:rPr>
              <a:t>y)</a:t>
            </a:r>
            <a:r>
              <a:rPr lang="zh-CN" altLang="en-US">
                <a:latin typeface="Trebuchet MS" panose="020B0603020202020204" pitchFamily="34" charset="0"/>
                <a:ea typeface="黑体" panose="02010609060101010101" pitchFamily="49" charset="-122"/>
              </a:rPr>
              <a:t>。</a:t>
            </a:r>
            <a:endParaRPr lang="zh-CN" altLang="en-US" b="0" i="0" u="none" strike="noStrike">
              <a:solidFill>
                <a:schemeClr val="dk1"/>
              </a:solidFill>
              <a:latin typeface="Trebuchet MS" panose="020B0603020202020204" pitchFamily="34" charset="0"/>
              <a:ea typeface="黑体" panose="02010609060101010101" pitchFamily="49" charset="-122"/>
              <a:cs typeface="Trebuchet MS"/>
              <a:sym typeface="Trebuchet MS"/>
            </a:endParaRPr>
          </a:p>
          <a:p>
            <a:pPr marL="0" lvl="0" indent="0" algn="l" rtl="0">
              <a:spcBef>
                <a:spcPts val="330"/>
              </a:spcBef>
              <a:spcAft>
                <a:spcPts val="0"/>
              </a:spcAft>
              <a:buNone/>
            </a:pPr>
            <a:r>
              <a:rPr lang="zh-CN" altLang="en-US">
                <a:latin typeface="Trebuchet MS" panose="020B0603020202020204" pitchFamily="34" charset="0"/>
                <a:ea typeface="黑体" panose="02010609060101010101" pitchFamily="49" charset="-122"/>
              </a:rPr>
              <a:t>然后，我们</a:t>
            </a:r>
            <a:r>
              <a:rPr lang="zh-CN" altLang="en-US">
                <a:solidFill>
                  <a:srgbClr val="000000"/>
                </a:solidFill>
                <a:latin typeface="Trebuchet MS" panose="020B0603020202020204" pitchFamily="34" charset="0"/>
                <a:ea typeface="黑体" panose="02010609060101010101" pitchFamily="49" charset="-122"/>
              </a:rPr>
              <a:t>通过</a:t>
            </a:r>
            <a:r>
              <a:rPr lang="zh-CN" altLang="en-US">
                <a:latin typeface="Trebuchet MS" panose="020B0603020202020204" pitchFamily="34" charset="0"/>
                <a:ea typeface="黑体" panose="02010609060101010101" pitchFamily="49" charset="-122"/>
              </a:rPr>
              <a:t>向模型展示种子数据和正确答案这种方式来训练模型。</a:t>
            </a:r>
            <a:endParaRPr lang="zh-CN" altLang="en-US" b="0" i="0" u="none" strike="noStrike">
              <a:solidFill>
                <a:schemeClr val="dk1"/>
              </a:solidFill>
              <a:latin typeface="Trebuchet MS" panose="020B0603020202020204" pitchFamily="34" charset="0"/>
              <a:ea typeface="黑体" panose="02010609060101010101" pitchFamily="49" charset="-122"/>
              <a:cs typeface="Trebuchet MS"/>
              <a:sym typeface="Trebuchet MS"/>
            </a:endParaRPr>
          </a:p>
          <a:p>
            <a:pPr marL="0" lvl="0" indent="0" algn="l" rtl="0">
              <a:spcBef>
                <a:spcPts val="330"/>
              </a:spcBef>
              <a:spcAft>
                <a:spcPts val="0"/>
              </a:spcAft>
              <a:buNone/>
            </a:pPr>
            <a:r>
              <a:rPr lang="zh-CN" altLang="en-US">
                <a:latin typeface="Trebuchet MS" panose="020B0603020202020204" pitchFamily="34" charset="0"/>
                <a:ea typeface="黑体" panose="02010609060101010101" pitchFamily="49" charset="-122"/>
              </a:rPr>
              <a:t>模型不断猜测，并确定结果是否正确。在训练过程中，它会逐渐学会正确分类。</a:t>
            </a:r>
            <a:endParaRPr lang="zh-CN" altLang="en-US" b="0" i="0" u="none" strike="noStrike">
              <a:solidFill>
                <a:schemeClr val="dk1"/>
              </a:solidFill>
              <a:latin typeface="Trebuchet MS" panose="020B0603020202020204" pitchFamily="34" charset="0"/>
              <a:ea typeface="黑体" panose="02010609060101010101" pitchFamily="49" charset="-122"/>
              <a:cs typeface="Trebuchet MS"/>
              <a:sym typeface="Trebuchet MS"/>
            </a:endParaRPr>
          </a:p>
          <a:p>
            <a:pPr marL="0" lvl="0" indent="0" algn="l" rtl="0">
              <a:spcBef>
                <a:spcPts val="330"/>
              </a:spcBef>
              <a:spcAft>
                <a:spcPts val="0"/>
              </a:spcAft>
              <a:buNone/>
            </a:pPr>
            <a:r>
              <a:rPr lang="zh-CN" altLang="en-US">
                <a:latin typeface="Trebuchet MS" panose="020B0603020202020204" pitchFamily="34" charset="0"/>
                <a:ea typeface="黑体" panose="02010609060101010101" pitchFamily="49" charset="-122"/>
              </a:rPr>
              <a:t>与传统编程的根本区别在于，深度学习算法不需要人工识别，也不需要人工为规则编程，而是让模型可以自行学习。</a:t>
            </a:r>
            <a:endParaRPr lang="zh-CN" altLang="en-US" sz="1100" b="0" i="0" u="none" strike="noStrike" dirty="0">
              <a:solidFill>
                <a:schemeClr val="dk1"/>
              </a:solidFill>
              <a:latin typeface="Trebuchet MS" panose="020B0603020202020204" pitchFamily="34" charset="0"/>
              <a:ea typeface="黑体" panose="02010609060101010101" pitchFamily="49" charset="-122"/>
              <a:cs typeface="Trebuchet MS"/>
              <a:sym typeface="Trebuchet MS"/>
            </a:endParaRPr>
          </a:p>
        </p:txBody>
      </p:sp>
      <p:sp>
        <p:nvSpPr>
          <p:cNvPr id="691" name="Google Shape;691;p24:notes"/>
          <p:cNvSpPr txBox="1">
            <a:spLocks noGrp="1"/>
          </p:cNvSpPr>
          <p:nvPr>
            <p:ph type="sldNum" idx="12"/>
          </p:nvPr>
        </p:nvSpPr>
        <p:spPr>
          <a:xfrm>
            <a:off x="3663170" y="8829967"/>
            <a:ext cx="3037840" cy="464820"/>
          </a:xfrm>
          <a:prstGeom prst="rect">
            <a:avLst/>
          </a:prstGeom>
          <a:noFill/>
          <a:ln>
            <a:noFill/>
          </a:ln>
        </p:spPr>
        <p:txBody>
          <a:bodyPr spcFirstLastPara="1" wrap="square" lIns="93175" tIns="46575" rIns="93175" bIns="46575" anchor="ctr" anchorCtr="0">
            <a:noAutofit/>
          </a:bodyPr>
          <a:lstStyle/>
          <a:p>
            <a:pPr marL="0" lvl="0" indent="0" algn="r" rtl="0">
              <a:spcBef>
                <a:spcPts val="0"/>
              </a:spcBef>
              <a:spcAft>
                <a:spcPts val="0"/>
              </a:spcAft>
              <a:buNone/>
            </a:pPr>
            <a:fld id="{00000000-1234-1234-1234-123412341234}" type="slidenum">
              <a:rPr lang="en-US">
                <a:latin typeface="Trebuchet MS" panose="020B0603020202020204" pitchFamily="34" charset="0"/>
                <a:ea typeface="黑体" panose="02010609060101010101" pitchFamily="49" charset="-122"/>
                <a:cs typeface="Trebuchet MS"/>
                <a:sym typeface="Trebuchet MS"/>
              </a:rPr>
              <a:t>24</a:t>
            </a:fld>
            <a:endParaRPr>
              <a:latin typeface="Trebuchet MS" panose="020B0603020202020204" pitchFamily="34" charset="0"/>
              <a:ea typeface="黑体" panose="02010609060101010101" pitchFamily="49" charset="-122"/>
              <a:cs typeface="Trebuchet MS"/>
              <a:sym typeface="Trebuchet MS"/>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1"/>
        <p:cNvGrpSpPr/>
        <p:nvPr/>
      </p:nvGrpSpPr>
      <p:grpSpPr>
        <a:xfrm>
          <a:off x="0" y="0"/>
          <a:ext cx="0" cy="0"/>
          <a:chOff x="0" y="0"/>
          <a:chExt cx="0" cy="0"/>
        </a:xfrm>
      </p:grpSpPr>
      <p:sp>
        <p:nvSpPr>
          <p:cNvPr id="712" name="Google Shape;712;p25: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13" name="Google Shape;713;p25: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rmAutofit/>
          </a:bodyPr>
          <a:lstStyle/>
          <a:p>
            <a:pPr marL="0" lvl="0" indent="0" algn="l" rtl="0">
              <a:spcBef>
                <a:spcPts val="0"/>
              </a:spcBef>
              <a:spcAft>
                <a:spcPts val="0"/>
              </a:spcAft>
              <a:buNone/>
            </a:pPr>
            <a:r>
              <a:rPr lang="zh-CN" altLang="en-US">
                <a:latin typeface="Trebuchet MS" panose="020B0603020202020204" pitchFamily="34" charset="0"/>
                <a:ea typeface="黑体" panose="02010609060101010101" pitchFamily="49" charset="-122"/>
              </a:rPr>
              <a:t>这从根本上改变了我们构建软件系统的方式</a:t>
            </a:r>
            <a:endParaRPr lang="zh-CN" altLang="en-US" sz="1100" b="0" i="0" u="none" strike="noStrike" dirty="0">
              <a:solidFill>
                <a:schemeClr val="dk1"/>
              </a:solidFill>
              <a:latin typeface="Trebuchet MS" panose="020B0603020202020204" pitchFamily="34" charset="0"/>
              <a:ea typeface="黑体" panose="02010609060101010101" pitchFamily="49" charset="-122"/>
              <a:cs typeface="Trebuchet MS"/>
              <a:sym typeface="Trebuchet MS"/>
            </a:endParaRPr>
          </a:p>
        </p:txBody>
      </p:sp>
      <p:sp>
        <p:nvSpPr>
          <p:cNvPr id="714" name="Google Shape;714;p25:notes"/>
          <p:cNvSpPr txBox="1">
            <a:spLocks noGrp="1"/>
          </p:cNvSpPr>
          <p:nvPr>
            <p:ph type="sldNum" idx="12"/>
          </p:nvPr>
        </p:nvSpPr>
        <p:spPr>
          <a:xfrm>
            <a:off x="3663170" y="8829967"/>
            <a:ext cx="3037840" cy="464820"/>
          </a:xfrm>
          <a:prstGeom prst="rect">
            <a:avLst/>
          </a:prstGeom>
          <a:noFill/>
          <a:ln>
            <a:noFill/>
          </a:ln>
        </p:spPr>
        <p:txBody>
          <a:bodyPr spcFirstLastPara="1" wrap="square" lIns="93175" tIns="46575" rIns="93175" bIns="46575" anchor="ctr" anchorCtr="0">
            <a:noAutofit/>
          </a:bodyPr>
          <a:lstStyle/>
          <a:p>
            <a:pPr marL="0" lvl="0" indent="0" algn="r" rtl="0">
              <a:spcBef>
                <a:spcPts val="0"/>
              </a:spcBef>
              <a:spcAft>
                <a:spcPts val="0"/>
              </a:spcAft>
              <a:buNone/>
            </a:pPr>
            <a:fld id="{00000000-1234-1234-1234-123412341234}" type="slidenum">
              <a:rPr lang="en-US">
                <a:latin typeface="Trebuchet MS" panose="020B0603020202020204" pitchFamily="34" charset="0"/>
                <a:ea typeface="黑体" panose="02010609060101010101" pitchFamily="49" charset="-122"/>
                <a:cs typeface="Trebuchet MS"/>
                <a:sym typeface="Trebuchet MS"/>
              </a:rPr>
              <a:t>25</a:t>
            </a:fld>
            <a:endParaRPr>
              <a:latin typeface="Trebuchet MS" panose="020B0603020202020204" pitchFamily="34" charset="0"/>
              <a:ea typeface="黑体" panose="02010609060101010101" pitchFamily="49" charset="-122"/>
              <a:cs typeface="Trebuchet MS"/>
              <a:sym typeface="Trebuchet MS"/>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7"/>
        <p:cNvGrpSpPr/>
        <p:nvPr/>
      </p:nvGrpSpPr>
      <p:grpSpPr>
        <a:xfrm>
          <a:off x="0" y="0"/>
          <a:ext cx="0" cy="0"/>
          <a:chOff x="0" y="0"/>
          <a:chExt cx="0" cy="0"/>
        </a:xfrm>
      </p:grpSpPr>
      <p:sp>
        <p:nvSpPr>
          <p:cNvPr id="718" name="Google Shape;718;p26: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19" name="Google Shape;719;p26: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rmAutofit/>
          </a:bodyPr>
          <a:lstStyle/>
          <a:p>
            <a:pPr marL="0" lvl="0" indent="0" algn="l" rtl="0">
              <a:spcBef>
                <a:spcPts val="0"/>
              </a:spcBef>
              <a:spcAft>
                <a:spcPts val="0"/>
              </a:spcAft>
              <a:buNone/>
            </a:pPr>
            <a:r>
              <a:rPr lang="zh-CN" altLang="en-US">
                <a:latin typeface="Trebuchet MS" panose="020B0603020202020204" pitchFamily="34" charset="0"/>
                <a:ea typeface="黑体" panose="02010609060101010101" pitchFamily="49" charset="-122"/>
              </a:rPr>
              <a:t>深度学习并非总是正确的选择。如果为了得出结果而需要制定的决策十分清晰，那么很可能应该采用传统编程方法。</a:t>
            </a:r>
            <a:endParaRPr lang="zh-CN" altLang="en-US" b="0" i="0" u="none" strike="noStrike">
              <a:solidFill>
                <a:schemeClr val="dk1"/>
              </a:solidFill>
              <a:latin typeface="Trebuchet MS" panose="020B0603020202020204" pitchFamily="34" charset="0"/>
              <a:ea typeface="黑体" panose="02010609060101010101" pitchFamily="49" charset="-122"/>
              <a:cs typeface="Trebuchet MS"/>
              <a:sym typeface="Trebuchet MS"/>
            </a:endParaRPr>
          </a:p>
          <a:p>
            <a:pPr marL="0" lvl="0" indent="0" algn="l" rtl="0">
              <a:spcBef>
                <a:spcPts val="330"/>
              </a:spcBef>
              <a:spcAft>
                <a:spcPts val="0"/>
              </a:spcAft>
              <a:buNone/>
            </a:pPr>
            <a:endParaRPr lang="zh-CN" altLang="en-US" b="0" i="0" u="none" strike="noStrike">
              <a:solidFill>
                <a:schemeClr val="dk1"/>
              </a:solidFill>
              <a:latin typeface="Trebuchet MS" panose="020B0603020202020204" pitchFamily="34" charset="0"/>
              <a:ea typeface="黑体" panose="02010609060101010101" pitchFamily="49" charset="-122"/>
              <a:cs typeface="Trebuchet MS"/>
              <a:sym typeface="Trebuchet MS"/>
            </a:endParaRPr>
          </a:p>
          <a:p>
            <a:pPr marL="0" lvl="0" indent="0" algn="l" rtl="0">
              <a:spcBef>
                <a:spcPts val="330"/>
              </a:spcBef>
              <a:spcAft>
                <a:spcPts val="0"/>
              </a:spcAft>
              <a:buNone/>
            </a:pPr>
            <a:r>
              <a:rPr lang="zh-CN" altLang="en-US">
                <a:latin typeface="Trebuchet MS" panose="020B0603020202020204" pitchFamily="34" charset="0"/>
                <a:ea typeface="黑体" panose="02010609060101010101" pitchFamily="49" charset="-122"/>
              </a:rPr>
              <a:t>但是，如果规则存在许多微妙细节或者错综复杂，而且人类很难加以描述，更难将其编入程序，那么深度学习就是一个不错的选择。</a:t>
            </a:r>
            <a:endParaRPr lang="zh-CN" altLang="en-US" sz="1100" b="0" i="0" u="none" strike="noStrike" dirty="0">
              <a:solidFill>
                <a:schemeClr val="dk1"/>
              </a:solidFill>
              <a:latin typeface="Trebuchet MS" panose="020B0603020202020204" pitchFamily="34" charset="0"/>
              <a:ea typeface="黑体" panose="02010609060101010101" pitchFamily="49" charset="-122"/>
              <a:cs typeface="Trebuchet MS"/>
              <a:sym typeface="Trebuchet MS"/>
            </a:endParaRPr>
          </a:p>
        </p:txBody>
      </p:sp>
      <p:sp>
        <p:nvSpPr>
          <p:cNvPr id="720" name="Google Shape;720;p26:notes"/>
          <p:cNvSpPr txBox="1">
            <a:spLocks noGrp="1"/>
          </p:cNvSpPr>
          <p:nvPr>
            <p:ph type="sldNum" idx="12"/>
          </p:nvPr>
        </p:nvSpPr>
        <p:spPr>
          <a:xfrm>
            <a:off x="3663170" y="8829967"/>
            <a:ext cx="3037840" cy="464820"/>
          </a:xfrm>
          <a:prstGeom prst="rect">
            <a:avLst/>
          </a:prstGeom>
          <a:noFill/>
          <a:ln>
            <a:noFill/>
          </a:ln>
        </p:spPr>
        <p:txBody>
          <a:bodyPr spcFirstLastPara="1" wrap="square" lIns="93175" tIns="46575" rIns="93175" bIns="46575" anchor="ctr" anchorCtr="0">
            <a:noAutofit/>
          </a:bodyPr>
          <a:lstStyle/>
          <a:p>
            <a:pPr marL="0" lvl="0" indent="0" algn="r" rtl="0">
              <a:spcBef>
                <a:spcPts val="0"/>
              </a:spcBef>
              <a:spcAft>
                <a:spcPts val="0"/>
              </a:spcAft>
              <a:buNone/>
            </a:pPr>
            <a:fld id="{00000000-1234-1234-1234-123412341234}" type="slidenum">
              <a:rPr lang="en-US">
                <a:latin typeface="Trebuchet MS" panose="020B0603020202020204" pitchFamily="34" charset="0"/>
                <a:ea typeface="黑体" panose="02010609060101010101" pitchFamily="49" charset="-122"/>
                <a:cs typeface="Trebuchet MS"/>
                <a:sym typeface="Trebuchet MS"/>
              </a:rPr>
              <a:t>26</a:t>
            </a:fld>
            <a:endParaRPr>
              <a:latin typeface="Trebuchet MS" panose="020B0603020202020204" pitchFamily="34" charset="0"/>
              <a:ea typeface="黑体" panose="02010609060101010101" pitchFamily="49" charset="-122"/>
              <a:cs typeface="Trebuchet MS"/>
              <a:sym typeface="Trebuchet MS"/>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p:cNvGrpSpPr/>
        <p:nvPr/>
      </p:nvGrpSpPr>
      <p:grpSpPr>
        <a:xfrm>
          <a:off x="0" y="0"/>
          <a:ext cx="0" cy="0"/>
          <a:chOff x="0" y="0"/>
          <a:chExt cx="0" cy="0"/>
        </a:xfrm>
      </p:grpSpPr>
      <p:sp>
        <p:nvSpPr>
          <p:cNvPr id="733" name="Google Shape;733;p27: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34" name="Google Shape;734;p27: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rmAutofit/>
          </a:bodyPr>
          <a:lstStyle/>
          <a:p>
            <a:pPr marL="0" lvl="0" indent="0" algn="l" rtl="0">
              <a:spcBef>
                <a:spcPts val="0"/>
              </a:spcBef>
              <a:spcAft>
                <a:spcPts val="0"/>
              </a:spcAft>
              <a:buNone/>
            </a:pPr>
            <a:r>
              <a:rPr lang="zh-CN" altLang="en-US">
                <a:latin typeface="Trebuchet MS" panose="020B0603020202020204" pitchFamily="34" charset="0"/>
                <a:ea typeface="黑体" panose="02010609060101010101" pitchFamily="49" charset="-122"/>
              </a:rPr>
              <a:t>深度学习与传统机器学习之间的一个区别就是所用网络的深度和复杂性。对于诸如自然语言理解（用于翻译、文本生成等）等高度复杂的任务，网络可能具有数十亿个参数。</a:t>
            </a:r>
            <a:endParaRPr lang="zh-CN" altLang="en-US" b="0" i="0" u="none" strike="noStrike">
              <a:solidFill>
                <a:schemeClr val="dk1"/>
              </a:solidFill>
              <a:latin typeface="Trebuchet MS" panose="020B0603020202020204" pitchFamily="34" charset="0"/>
              <a:ea typeface="黑体" panose="02010609060101010101" pitchFamily="49" charset="-122"/>
              <a:cs typeface="Trebuchet MS"/>
              <a:sym typeface="Trebuchet MS"/>
            </a:endParaRPr>
          </a:p>
          <a:p>
            <a:pPr marL="0" lvl="0" indent="0" algn="l" rtl="0">
              <a:spcBef>
                <a:spcPts val="330"/>
              </a:spcBef>
              <a:spcAft>
                <a:spcPts val="0"/>
              </a:spcAft>
              <a:buNone/>
            </a:pPr>
            <a:endParaRPr lang="zh-CN" altLang="en-US" b="0" i="0" u="none" strike="noStrike">
              <a:solidFill>
                <a:schemeClr val="dk1"/>
              </a:solidFill>
              <a:latin typeface="Trebuchet MS" panose="020B0603020202020204" pitchFamily="34" charset="0"/>
              <a:ea typeface="黑体" panose="02010609060101010101" pitchFamily="49" charset="-122"/>
              <a:cs typeface="Trebuchet MS"/>
              <a:sym typeface="Trebuchet MS"/>
            </a:endParaRPr>
          </a:p>
          <a:p>
            <a:pPr marL="0" lvl="0" indent="0" algn="l" rtl="0">
              <a:spcBef>
                <a:spcPts val="330"/>
              </a:spcBef>
              <a:spcAft>
                <a:spcPts val="0"/>
              </a:spcAft>
              <a:buNone/>
            </a:pPr>
            <a:r>
              <a:rPr lang="zh-CN" altLang="en-US">
                <a:latin typeface="Trebuchet MS" panose="020B0603020202020204" pitchFamily="34" charset="0"/>
                <a:ea typeface="黑体" panose="02010609060101010101" pitchFamily="49" charset="-122"/>
              </a:rPr>
              <a:t>深度学习中的“深度”指的是模型中包含大量的层，这些层会学习完成一项任务所需的重要规则。这些层通常称为隐藏层。</a:t>
            </a:r>
            <a:endParaRPr lang="zh-CN" altLang="en-US" b="0" i="0" u="none" strike="noStrike">
              <a:solidFill>
                <a:schemeClr val="dk1"/>
              </a:solidFill>
              <a:latin typeface="Trebuchet MS" panose="020B0603020202020204" pitchFamily="34" charset="0"/>
              <a:ea typeface="黑体" panose="02010609060101010101" pitchFamily="49" charset="-122"/>
              <a:cs typeface="Trebuchet MS"/>
              <a:sym typeface="Trebuchet MS"/>
            </a:endParaRPr>
          </a:p>
          <a:p>
            <a:pPr marL="0" lvl="0" indent="0" algn="l" rtl="0">
              <a:spcBef>
                <a:spcPts val="330"/>
              </a:spcBef>
              <a:spcAft>
                <a:spcPts val="0"/>
              </a:spcAft>
              <a:buNone/>
            </a:pPr>
            <a:endParaRPr lang="zh-CN" altLang="en-US" b="0" i="0" u="none" strike="noStrike">
              <a:solidFill>
                <a:schemeClr val="dk1"/>
              </a:solidFill>
              <a:latin typeface="Trebuchet MS" panose="020B0603020202020204" pitchFamily="34" charset="0"/>
              <a:ea typeface="黑体" panose="02010609060101010101" pitchFamily="49" charset="-122"/>
              <a:cs typeface="Trebuchet MS"/>
              <a:sym typeface="Trebuchet MS"/>
            </a:endParaRPr>
          </a:p>
          <a:p>
            <a:pPr marL="0" lvl="0" indent="0" algn="l" rtl="0">
              <a:spcBef>
                <a:spcPts val="330"/>
              </a:spcBef>
              <a:spcAft>
                <a:spcPts val="0"/>
              </a:spcAft>
              <a:buNone/>
            </a:pPr>
            <a:r>
              <a:rPr lang="en-US" altLang="zh-CN" u="sng">
                <a:solidFill>
                  <a:schemeClr val="hlink"/>
                </a:solidFill>
                <a:latin typeface="Trebuchet MS" panose="020B0603020202020204" pitchFamily="34" charset="0"/>
                <a:ea typeface="黑体" panose="02010609060101010101" pitchFamily="49" charset="-122"/>
                <a:hlinkClick r:id="rId3"/>
              </a:rPr>
              <a:t>https://arxiv.org/ftp/arxiv/papers/1901/1901.06032.pdf</a:t>
            </a:r>
            <a:endParaRPr lang="zh-CN" altLang="en-US" sz="1100" b="0" i="0" u="none" strike="noStrike" dirty="0">
              <a:solidFill>
                <a:schemeClr val="dk1"/>
              </a:solidFill>
              <a:latin typeface="Trebuchet MS" panose="020B0603020202020204" pitchFamily="34" charset="0"/>
              <a:ea typeface="黑体" panose="02010609060101010101" pitchFamily="49" charset="-122"/>
              <a:cs typeface="Trebuchet MS"/>
              <a:sym typeface="Trebuchet MS"/>
            </a:endParaRPr>
          </a:p>
        </p:txBody>
      </p:sp>
      <p:sp>
        <p:nvSpPr>
          <p:cNvPr id="735" name="Google Shape;735;p27:notes"/>
          <p:cNvSpPr txBox="1">
            <a:spLocks noGrp="1"/>
          </p:cNvSpPr>
          <p:nvPr>
            <p:ph type="sldNum" idx="12"/>
          </p:nvPr>
        </p:nvSpPr>
        <p:spPr>
          <a:xfrm>
            <a:off x="3663170" y="8829967"/>
            <a:ext cx="3037840" cy="464820"/>
          </a:xfrm>
          <a:prstGeom prst="rect">
            <a:avLst/>
          </a:prstGeom>
          <a:noFill/>
          <a:ln>
            <a:noFill/>
          </a:ln>
        </p:spPr>
        <p:txBody>
          <a:bodyPr spcFirstLastPara="1" wrap="square" lIns="93175" tIns="46575" rIns="93175" bIns="46575" anchor="ctr" anchorCtr="0">
            <a:noAutofit/>
          </a:bodyPr>
          <a:lstStyle/>
          <a:p>
            <a:pPr marL="0" lvl="0" indent="0" algn="r" rtl="0">
              <a:spcBef>
                <a:spcPts val="0"/>
              </a:spcBef>
              <a:spcAft>
                <a:spcPts val="0"/>
              </a:spcAft>
              <a:buNone/>
            </a:pPr>
            <a:fld id="{00000000-1234-1234-1234-123412341234}" type="slidenum">
              <a:rPr lang="en-US">
                <a:latin typeface="Trebuchet MS" panose="020B0603020202020204" pitchFamily="34" charset="0"/>
                <a:ea typeface="黑体" panose="02010609060101010101" pitchFamily="49" charset="-122"/>
                <a:cs typeface="Trebuchet MS"/>
                <a:sym typeface="Trebuchet MS"/>
              </a:rPr>
              <a:t>27</a:t>
            </a:fld>
            <a:endParaRPr>
              <a:latin typeface="Trebuchet MS" panose="020B0603020202020204" pitchFamily="34" charset="0"/>
              <a:ea typeface="黑体" panose="02010609060101010101" pitchFamily="49" charset="-122"/>
              <a:cs typeface="Trebuchet MS"/>
              <a:sym typeface="Trebuchet MS"/>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1"/>
        <p:cNvGrpSpPr/>
        <p:nvPr/>
      </p:nvGrpSpPr>
      <p:grpSpPr>
        <a:xfrm>
          <a:off x="0" y="0"/>
          <a:ext cx="0" cy="0"/>
          <a:chOff x="0" y="0"/>
          <a:chExt cx="0" cy="0"/>
        </a:xfrm>
      </p:grpSpPr>
      <p:sp>
        <p:nvSpPr>
          <p:cNvPr id="752" name="Google Shape;752;p28: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53" name="Google Shape;753;p28: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rmAutofit/>
          </a:bodyPr>
          <a:lstStyle/>
          <a:p>
            <a:pPr marL="0" lvl="0" indent="0" algn="l" rtl="0">
              <a:spcBef>
                <a:spcPts val="0"/>
              </a:spcBef>
              <a:spcAft>
                <a:spcPts val="0"/>
              </a:spcAft>
              <a:buNone/>
            </a:pPr>
            <a:r>
              <a:rPr lang="zh-CN" altLang="en-US">
                <a:latin typeface="Trebuchet MS" panose="020B0603020202020204" pitchFamily="34" charset="0"/>
                <a:ea typeface="黑体" panose="02010609060101010101" pitchFamily="49" charset="-122"/>
              </a:rPr>
              <a:t>深度学习在过去十年左右的时间里才走入主流视野，但它已经对许多行业产生了深远影响。</a:t>
            </a:r>
            <a:endParaRPr lang="zh-CN" altLang="en-US" sz="1100" b="0" i="0" u="none" strike="noStrike" dirty="0">
              <a:solidFill>
                <a:schemeClr val="dk1"/>
              </a:solidFill>
              <a:latin typeface="Trebuchet MS" panose="020B0603020202020204" pitchFamily="34" charset="0"/>
              <a:ea typeface="黑体" panose="02010609060101010101" pitchFamily="49" charset="-122"/>
              <a:cs typeface="Trebuchet MS"/>
              <a:sym typeface="Trebuchet MS"/>
            </a:endParaRPr>
          </a:p>
        </p:txBody>
      </p:sp>
      <p:sp>
        <p:nvSpPr>
          <p:cNvPr id="754" name="Google Shape;754;p28:notes"/>
          <p:cNvSpPr txBox="1">
            <a:spLocks noGrp="1"/>
          </p:cNvSpPr>
          <p:nvPr>
            <p:ph type="sldNum" idx="12"/>
          </p:nvPr>
        </p:nvSpPr>
        <p:spPr>
          <a:xfrm>
            <a:off x="3663170" y="8829967"/>
            <a:ext cx="3037840" cy="464820"/>
          </a:xfrm>
          <a:prstGeom prst="rect">
            <a:avLst/>
          </a:prstGeom>
          <a:noFill/>
          <a:ln>
            <a:noFill/>
          </a:ln>
        </p:spPr>
        <p:txBody>
          <a:bodyPr spcFirstLastPara="1" wrap="square" lIns="93175" tIns="46575" rIns="93175" bIns="46575" anchor="ctr" anchorCtr="0">
            <a:noAutofit/>
          </a:bodyPr>
          <a:lstStyle/>
          <a:p>
            <a:pPr marL="0" lvl="0" indent="0" algn="r" rtl="0">
              <a:spcBef>
                <a:spcPts val="0"/>
              </a:spcBef>
              <a:spcAft>
                <a:spcPts val="0"/>
              </a:spcAft>
              <a:buNone/>
            </a:pPr>
            <a:fld id="{00000000-1234-1234-1234-123412341234}" type="slidenum">
              <a:rPr lang="en-US">
                <a:latin typeface="Trebuchet MS" panose="020B0603020202020204" pitchFamily="34" charset="0"/>
                <a:ea typeface="黑体" panose="02010609060101010101" pitchFamily="49" charset="-122"/>
                <a:cs typeface="Trebuchet MS"/>
                <a:sym typeface="Trebuchet MS"/>
              </a:rPr>
              <a:t>28</a:t>
            </a:fld>
            <a:endParaRPr>
              <a:latin typeface="Trebuchet MS" panose="020B0603020202020204" pitchFamily="34" charset="0"/>
              <a:ea typeface="黑体" panose="02010609060101010101" pitchFamily="49" charset="-122"/>
              <a:cs typeface="Trebuchet MS"/>
              <a:sym typeface="Trebuchet MS"/>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7"/>
        <p:cNvGrpSpPr/>
        <p:nvPr/>
      </p:nvGrpSpPr>
      <p:grpSpPr>
        <a:xfrm>
          <a:off x="0" y="0"/>
          <a:ext cx="0" cy="0"/>
          <a:chOff x="0" y="0"/>
          <a:chExt cx="0" cy="0"/>
        </a:xfrm>
      </p:grpSpPr>
      <p:sp>
        <p:nvSpPr>
          <p:cNvPr id="758" name="Google Shape;758;p29: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59" name="Google Shape;759;p29: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rmAutofit/>
          </a:bodyPr>
          <a:lstStyle/>
          <a:p>
            <a:pPr marL="0" lvl="0" indent="0" algn="l" rtl="0">
              <a:spcBef>
                <a:spcPts val="0"/>
              </a:spcBef>
              <a:spcAft>
                <a:spcPts val="0"/>
              </a:spcAft>
              <a:buNone/>
            </a:pPr>
            <a:r>
              <a:rPr lang="zh-CN" altLang="en-US">
                <a:latin typeface="Trebuchet MS" panose="020B0603020202020204" pitchFamily="34" charset="0"/>
                <a:ea typeface="黑体" panose="02010609060101010101" pitchFamily="49" charset="-122"/>
              </a:rPr>
              <a:t>早在深度学习技术问世之前，计算机视觉技术就已经存在了很长时间，但是得益于如今有越来越多的带标签的高质量图片，深度学习正在发挥极大的影响力。</a:t>
            </a:r>
            <a:endParaRPr lang="zh-CN" altLang="en-US" b="0" i="0" u="none" strike="noStrike">
              <a:solidFill>
                <a:schemeClr val="dk1"/>
              </a:solidFill>
              <a:latin typeface="Trebuchet MS" panose="020B0603020202020204" pitchFamily="34" charset="0"/>
              <a:ea typeface="黑体" panose="02010609060101010101" pitchFamily="49" charset="-122"/>
              <a:cs typeface="Trebuchet MS"/>
              <a:sym typeface="Trebuchet MS"/>
            </a:endParaRPr>
          </a:p>
          <a:p>
            <a:pPr marL="0" lvl="0" indent="0" algn="l" rtl="0">
              <a:spcBef>
                <a:spcPts val="330"/>
              </a:spcBef>
              <a:spcAft>
                <a:spcPts val="0"/>
              </a:spcAft>
              <a:buNone/>
            </a:pPr>
            <a:endParaRPr lang="zh-CN" altLang="en-US" b="0" i="0" u="none" strike="noStrike">
              <a:solidFill>
                <a:schemeClr val="dk1"/>
              </a:solidFill>
              <a:latin typeface="Trebuchet MS" panose="020B0603020202020204" pitchFamily="34" charset="0"/>
              <a:ea typeface="黑体" panose="02010609060101010101" pitchFamily="49" charset="-122"/>
              <a:cs typeface="Trebuchet MS"/>
              <a:sym typeface="Trebuchet MS"/>
            </a:endParaRPr>
          </a:p>
          <a:p>
            <a:pPr marL="0" lvl="0" indent="0" algn="l" rtl="0">
              <a:spcBef>
                <a:spcPts val="330"/>
              </a:spcBef>
              <a:spcAft>
                <a:spcPts val="0"/>
              </a:spcAft>
              <a:buNone/>
            </a:pPr>
            <a:r>
              <a:rPr lang="zh-CN" altLang="en-US">
                <a:latin typeface="Trebuchet MS" panose="020B0603020202020204" pitchFamily="34" charset="0"/>
                <a:ea typeface="黑体" panose="02010609060101010101" pitchFamily="49" charset="-122"/>
              </a:rPr>
              <a:t>计算机视觉的目标是教会机器像人类一样观看和认知图像。考虑到人眼的复杂性 </a:t>
            </a:r>
            <a:r>
              <a:rPr lang="en-US" altLang="zh-CN">
                <a:latin typeface="Trebuchet MS" panose="020B0603020202020204" pitchFamily="34" charset="0"/>
                <a:ea typeface="黑体" panose="02010609060101010101" pitchFamily="49" charset="-122"/>
              </a:rPr>
              <a:t>– </a:t>
            </a:r>
            <a:r>
              <a:rPr lang="zh-CN" altLang="en-US">
                <a:latin typeface="Trebuchet MS" panose="020B0603020202020204" pitchFamily="34" charset="0"/>
                <a:ea typeface="黑体" panose="02010609060101010101" pitchFamily="49" charset="-122"/>
              </a:rPr>
              <a:t>当然更不用说人类大脑对于这些图像的复杂处理了，这项任务举步维艰！</a:t>
            </a:r>
            <a:endParaRPr lang="zh-CN" altLang="en-US" sz="1100" b="0" i="0" u="none" strike="noStrike" dirty="0">
              <a:solidFill>
                <a:schemeClr val="dk1"/>
              </a:solidFill>
              <a:latin typeface="Trebuchet MS" panose="020B0603020202020204" pitchFamily="34" charset="0"/>
              <a:ea typeface="黑体" panose="02010609060101010101" pitchFamily="49" charset="-122"/>
              <a:cs typeface="Trebuchet MS"/>
              <a:sym typeface="Trebuchet MS"/>
            </a:endParaRPr>
          </a:p>
        </p:txBody>
      </p:sp>
      <p:sp>
        <p:nvSpPr>
          <p:cNvPr id="760" name="Google Shape;760;p29:notes"/>
          <p:cNvSpPr txBox="1">
            <a:spLocks noGrp="1"/>
          </p:cNvSpPr>
          <p:nvPr>
            <p:ph type="sldNum" idx="12"/>
          </p:nvPr>
        </p:nvSpPr>
        <p:spPr>
          <a:xfrm>
            <a:off x="3663170" y="8829967"/>
            <a:ext cx="3037840" cy="464820"/>
          </a:xfrm>
          <a:prstGeom prst="rect">
            <a:avLst/>
          </a:prstGeom>
          <a:noFill/>
          <a:ln>
            <a:noFill/>
          </a:ln>
        </p:spPr>
        <p:txBody>
          <a:bodyPr spcFirstLastPara="1" wrap="square" lIns="93175" tIns="46575" rIns="93175" bIns="46575" anchor="ctr" anchorCtr="0">
            <a:noAutofit/>
          </a:bodyPr>
          <a:lstStyle/>
          <a:p>
            <a:pPr marL="0" lvl="0" indent="0" algn="r" rtl="0">
              <a:spcBef>
                <a:spcPts val="0"/>
              </a:spcBef>
              <a:spcAft>
                <a:spcPts val="0"/>
              </a:spcAft>
              <a:buNone/>
            </a:pPr>
            <a:fld id="{00000000-1234-1234-1234-123412341234}" type="slidenum">
              <a:rPr lang="en-US">
                <a:latin typeface="Trebuchet MS" panose="020B0603020202020204" pitchFamily="34" charset="0"/>
                <a:ea typeface="黑体" panose="02010609060101010101" pitchFamily="49" charset="-122"/>
                <a:cs typeface="Trebuchet MS"/>
                <a:sym typeface="Trebuchet MS"/>
              </a:rPr>
              <a:t>29</a:t>
            </a:fld>
            <a:endParaRPr>
              <a:latin typeface="Trebuchet MS" panose="020B0603020202020204" pitchFamily="34" charset="0"/>
              <a:ea typeface="黑体" panose="02010609060101010101" pitchFamily="49" charset="-122"/>
              <a:cs typeface="Trebuchet MS"/>
              <a:sym typeface="Trebuchet M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p3: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4" name="Google Shape;424;p3: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rmAutofit/>
          </a:bodyPr>
          <a:lstStyle/>
          <a:p>
            <a:pPr marL="0" lvl="0" indent="0" algn="l" rtl="0">
              <a:spcBef>
                <a:spcPts val="0"/>
              </a:spcBef>
              <a:spcAft>
                <a:spcPts val="0"/>
              </a:spcAft>
              <a:buNone/>
            </a:pPr>
            <a:endParaRPr lang="zh-CN" altLang="en-US" dirty="0">
              <a:latin typeface="Trebuchet MS" panose="020B0603020202020204" pitchFamily="34" charset="0"/>
              <a:ea typeface="黑体" panose="02010609060101010101" pitchFamily="49" charset="-122"/>
              <a:cs typeface="Trebuchet MS"/>
              <a:sym typeface="Trebuchet MS"/>
            </a:endParaRPr>
          </a:p>
        </p:txBody>
      </p:sp>
      <p:sp>
        <p:nvSpPr>
          <p:cNvPr id="425" name="Google Shape;425;p3:notes"/>
          <p:cNvSpPr txBox="1">
            <a:spLocks noGrp="1"/>
          </p:cNvSpPr>
          <p:nvPr>
            <p:ph type="sldNum" idx="12"/>
          </p:nvPr>
        </p:nvSpPr>
        <p:spPr>
          <a:xfrm>
            <a:off x="3663170" y="8829967"/>
            <a:ext cx="3037840" cy="464820"/>
          </a:xfrm>
          <a:prstGeom prst="rect">
            <a:avLst/>
          </a:prstGeom>
          <a:noFill/>
          <a:ln>
            <a:noFill/>
          </a:ln>
        </p:spPr>
        <p:txBody>
          <a:bodyPr spcFirstLastPara="1" wrap="square" lIns="93175" tIns="46575" rIns="93175" bIns="46575" anchor="ctr" anchorCtr="0">
            <a:noAutofit/>
          </a:bodyPr>
          <a:lstStyle/>
          <a:p>
            <a:pPr marL="0" lvl="0" indent="0" algn="r" rtl="0">
              <a:spcBef>
                <a:spcPts val="0"/>
              </a:spcBef>
              <a:spcAft>
                <a:spcPts val="0"/>
              </a:spcAft>
              <a:buNone/>
            </a:pPr>
            <a:fld id="{00000000-1234-1234-1234-123412341234}" type="slidenum">
              <a:rPr lang="en-US">
                <a:latin typeface="Trebuchet MS" panose="020B0603020202020204" pitchFamily="34" charset="0"/>
                <a:ea typeface="黑体" panose="02010609060101010101" pitchFamily="49" charset="-122"/>
                <a:cs typeface="Trebuchet MS"/>
                <a:sym typeface="Trebuchet MS"/>
              </a:rPr>
              <a:t>3</a:t>
            </a:fld>
            <a:endParaRPr>
              <a:latin typeface="Trebuchet MS" panose="020B0603020202020204" pitchFamily="34" charset="0"/>
              <a:ea typeface="黑体" panose="02010609060101010101" pitchFamily="49" charset="-122"/>
              <a:cs typeface="Trebuchet MS"/>
              <a:sym typeface="Trebuchet MS"/>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7"/>
        <p:cNvGrpSpPr/>
        <p:nvPr/>
      </p:nvGrpSpPr>
      <p:grpSpPr>
        <a:xfrm>
          <a:off x="0" y="0"/>
          <a:ext cx="0" cy="0"/>
          <a:chOff x="0" y="0"/>
          <a:chExt cx="0" cy="0"/>
        </a:xfrm>
      </p:grpSpPr>
      <p:sp>
        <p:nvSpPr>
          <p:cNvPr id="778" name="Google Shape;778;p30: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79" name="Google Shape;779;p30: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rmAutofit/>
          </a:bodyPr>
          <a:lstStyle/>
          <a:p>
            <a:pPr marL="0" lvl="0" indent="0" algn="l" rtl="0">
              <a:spcBef>
                <a:spcPts val="0"/>
              </a:spcBef>
              <a:spcAft>
                <a:spcPts val="0"/>
              </a:spcAft>
              <a:buNone/>
            </a:pPr>
            <a:r>
              <a:rPr lang="zh-CN" altLang="en-US">
                <a:latin typeface="Trebuchet MS" panose="020B0603020202020204" pitchFamily="34" charset="0"/>
                <a:ea typeface="黑体" panose="02010609060101010101" pitchFamily="49" charset="-122"/>
              </a:rPr>
              <a:t>本课程中也会涉猎到的自然语言处理为此提供了极大的帮助，比如在高准确度实时语言翻译以及语音识别和虚拟助理中</a:t>
            </a:r>
            <a:endParaRPr lang="zh-CN" altLang="en-US" sz="1100" b="0" i="0" u="none" strike="noStrike" dirty="0">
              <a:solidFill>
                <a:schemeClr val="dk1"/>
              </a:solidFill>
              <a:latin typeface="Trebuchet MS" panose="020B0603020202020204" pitchFamily="34" charset="0"/>
              <a:ea typeface="黑体" panose="02010609060101010101" pitchFamily="49" charset="-122"/>
              <a:cs typeface="Trebuchet MS"/>
              <a:sym typeface="Trebuchet MS"/>
            </a:endParaRPr>
          </a:p>
        </p:txBody>
      </p:sp>
      <p:sp>
        <p:nvSpPr>
          <p:cNvPr id="780" name="Google Shape;780;p30:notes"/>
          <p:cNvSpPr txBox="1">
            <a:spLocks noGrp="1"/>
          </p:cNvSpPr>
          <p:nvPr>
            <p:ph type="sldNum" idx="12"/>
          </p:nvPr>
        </p:nvSpPr>
        <p:spPr>
          <a:xfrm>
            <a:off x="3663170" y="8829967"/>
            <a:ext cx="3037840" cy="464820"/>
          </a:xfrm>
          <a:prstGeom prst="rect">
            <a:avLst/>
          </a:prstGeom>
          <a:noFill/>
          <a:ln>
            <a:noFill/>
          </a:ln>
        </p:spPr>
        <p:txBody>
          <a:bodyPr spcFirstLastPara="1" wrap="square" lIns="93175" tIns="46575" rIns="93175" bIns="46575" anchor="ctr" anchorCtr="0">
            <a:noAutofit/>
          </a:bodyPr>
          <a:lstStyle/>
          <a:p>
            <a:pPr marL="0" lvl="0" indent="0" algn="r" rtl="0">
              <a:spcBef>
                <a:spcPts val="0"/>
              </a:spcBef>
              <a:spcAft>
                <a:spcPts val="0"/>
              </a:spcAft>
              <a:buNone/>
            </a:pPr>
            <a:fld id="{00000000-1234-1234-1234-123412341234}" type="slidenum">
              <a:rPr lang="en-US">
                <a:latin typeface="Trebuchet MS" panose="020B0603020202020204" pitchFamily="34" charset="0"/>
                <a:ea typeface="黑体" panose="02010609060101010101" pitchFamily="49" charset="-122"/>
                <a:cs typeface="Trebuchet MS"/>
                <a:sym typeface="Trebuchet MS"/>
              </a:rPr>
              <a:t>30</a:t>
            </a:fld>
            <a:endParaRPr>
              <a:latin typeface="Trebuchet MS" panose="020B0603020202020204" pitchFamily="34" charset="0"/>
              <a:ea typeface="黑体" panose="02010609060101010101" pitchFamily="49" charset="-122"/>
              <a:cs typeface="Trebuchet MS"/>
              <a:sym typeface="Trebuchet MS"/>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6"/>
        <p:cNvGrpSpPr/>
        <p:nvPr/>
      </p:nvGrpSpPr>
      <p:grpSpPr>
        <a:xfrm>
          <a:off x="0" y="0"/>
          <a:ext cx="0" cy="0"/>
          <a:chOff x="0" y="0"/>
          <a:chExt cx="0" cy="0"/>
        </a:xfrm>
      </p:grpSpPr>
      <p:sp>
        <p:nvSpPr>
          <p:cNvPr id="797" name="Google Shape;797;p31: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98" name="Google Shape;798;p31: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rmAutofit/>
          </a:bodyPr>
          <a:lstStyle/>
          <a:p>
            <a:pPr marL="0" lvl="0" indent="0" algn="l" rtl="0">
              <a:spcBef>
                <a:spcPts val="0"/>
              </a:spcBef>
              <a:spcAft>
                <a:spcPts val="0"/>
              </a:spcAft>
              <a:buNone/>
            </a:pPr>
            <a:r>
              <a:rPr lang="zh-CN" altLang="en-US">
                <a:latin typeface="Trebuchet MS" panose="020B0603020202020204" pitchFamily="34" charset="0"/>
                <a:ea typeface="黑体" panose="02010609060101010101" pitchFamily="49" charset="-122"/>
              </a:rPr>
              <a:t>基于深度学习的推荐系统提供了以内容为依据的多种动态内容（比如 </a:t>
            </a:r>
            <a:r>
              <a:rPr lang="en-US" altLang="zh-CN">
                <a:latin typeface="Trebuchet MS" panose="020B0603020202020204" pitchFamily="34" charset="0"/>
                <a:ea typeface="黑体" panose="02010609060101010101" pitchFamily="49" charset="-122"/>
              </a:rPr>
              <a:t>Facebook</a:t>
            </a:r>
            <a:r>
              <a:rPr lang="zh-CN" altLang="en-US">
                <a:latin typeface="Trebuchet MS" panose="020B0603020202020204" pitchFamily="34" charset="0"/>
                <a:ea typeface="黑体" panose="02010609060101010101" pitchFamily="49" charset="-122"/>
              </a:rPr>
              <a:t>、音乐、视频（如 </a:t>
            </a:r>
            <a:r>
              <a:rPr lang="en-US" altLang="zh-CN">
                <a:latin typeface="Trebuchet MS" panose="020B0603020202020204" pitchFamily="34" charset="0"/>
                <a:ea typeface="黑体" panose="02010609060101010101" pitchFamily="49" charset="-122"/>
              </a:rPr>
              <a:t>YouTube </a:t>
            </a:r>
            <a:r>
              <a:rPr lang="zh-CN" altLang="en-US">
                <a:latin typeface="Trebuchet MS" panose="020B0603020202020204" pitchFamily="34" charset="0"/>
                <a:ea typeface="黑体" panose="02010609060101010101" pitchFamily="49" charset="-122"/>
              </a:rPr>
              <a:t>和 </a:t>
            </a:r>
            <a:r>
              <a:rPr lang="en-US" altLang="zh-CN">
                <a:latin typeface="Trebuchet MS" panose="020B0603020202020204" pitchFamily="34" charset="0"/>
                <a:ea typeface="黑体" panose="02010609060101010101" pitchFamily="49" charset="-122"/>
              </a:rPr>
              <a:t>Netflix</a:t>
            </a:r>
            <a:r>
              <a:rPr lang="zh-CN" altLang="en-US">
                <a:latin typeface="Trebuchet MS" panose="020B0603020202020204" pitchFamily="34" charset="0"/>
                <a:ea typeface="黑体" panose="02010609060101010101" pitchFamily="49" charset="-122"/>
              </a:rPr>
              <a:t>），以及定向投放的在线广告和购物推荐 </a:t>
            </a:r>
            <a:r>
              <a:rPr lang="en-US" altLang="zh-CN">
                <a:latin typeface="Trebuchet MS" panose="020B0603020202020204" pitchFamily="34" charset="0"/>
                <a:ea typeface="黑体" panose="02010609060101010101" pitchFamily="49" charset="-122"/>
              </a:rPr>
              <a:t>(Amazon)</a:t>
            </a:r>
            <a:r>
              <a:rPr lang="zh-CN" altLang="en-US">
                <a:latin typeface="Trebuchet MS" panose="020B0603020202020204" pitchFamily="34" charset="0"/>
                <a:ea typeface="黑体" panose="02010609060101010101" pitchFamily="49" charset="-122"/>
              </a:rPr>
              <a:t>），为互联网的发展提供了巨大的动力</a:t>
            </a:r>
            <a:endParaRPr lang="zh-CN" altLang="en-US" sz="1100" b="0" i="0" u="none" strike="noStrike" dirty="0">
              <a:solidFill>
                <a:schemeClr val="dk1"/>
              </a:solidFill>
              <a:latin typeface="Trebuchet MS" panose="020B0603020202020204" pitchFamily="34" charset="0"/>
              <a:ea typeface="黑体" panose="02010609060101010101" pitchFamily="49" charset="-122"/>
              <a:cs typeface="Trebuchet MS"/>
              <a:sym typeface="Trebuchet MS"/>
            </a:endParaRPr>
          </a:p>
        </p:txBody>
      </p:sp>
      <p:sp>
        <p:nvSpPr>
          <p:cNvPr id="799" name="Google Shape;799;p31:notes"/>
          <p:cNvSpPr txBox="1">
            <a:spLocks noGrp="1"/>
          </p:cNvSpPr>
          <p:nvPr>
            <p:ph type="sldNum" idx="12"/>
          </p:nvPr>
        </p:nvSpPr>
        <p:spPr>
          <a:xfrm>
            <a:off x="3663170" y="8829967"/>
            <a:ext cx="3037840" cy="464820"/>
          </a:xfrm>
          <a:prstGeom prst="rect">
            <a:avLst/>
          </a:prstGeom>
          <a:noFill/>
          <a:ln>
            <a:noFill/>
          </a:ln>
        </p:spPr>
        <p:txBody>
          <a:bodyPr spcFirstLastPara="1" wrap="square" lIns="93175" tIns="46575" rIns="93175" bIns="46575" anchor="ctr" anchorCtr="0">
            <a:noAutofit/>
          </a:bodyPr>
          <a:lstStyle/>
          <a:p>
            <a:pPr marL="0" lvl="0" indent="0" algn="r" rtl="0">
              <a:spcBef>
                <a:spcPts val="0"/>
              </a:spcBef>
              <a:spcAft>
                <a:spcPts val="0"/>
              </a:spcAft>
              <a:buNone/>
            </a:pPr>
            <a:fld id="{00000000-1234-1234-1234-123412341234}" type="slidenum">
              <a:rPr lang="en-US">
                <a:latin typeface="Trebuchet MS" panose="020B0603020202020204" pitchFamily="34" charset="0"/>
                <a:ea typeface="黑体" panose="02010609060101010101" pitchFamily="49" charset="-122"/>
                <a:cs typeface="Trebuchet MS"/>
                <a:sym typeface="Trebuchet MS"/>
              </a:rPr>
              <a:t>31</a:t>
            </a:fld>
            <a:endParaRPr>
              <a:latin typeface="Trebuchet MS" panose="020B0603020202020204" pitchFamily="34" charset="0"/>
              <a:ea typeface="黑体" panose="02010609060101010101" pitchFamily="49" charset="-122"/>
              <a:cs typeface="Trebuchet MS"/>
              <a:sym typeface="Trebuchet MS"/>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5"/>
        <p:cNvGrpSpPr/>
        <p:nvPr/>
      </p:nvGrpSpPr>
      <p:grpSpPr>
        <a:xfrm>
          <a:off x="0" y="0"/>
          <a:ext cx="0" cy="0"/>
          <a:chOff x="0" y="0"/>
          <a:chExt cx="0" cy="0"/>
        </a:xfrm>
      </p:grpSpPr>
      <p:sp>
        <p:nvSpPr>
          <p:cNvPr id="816" name="Google Shape;816;p32: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17" name="Google Shape;817;p32: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rmAutofit/>
          </a:bodyPr>
          <a:lstStyle/>
          <a:p>
            <a:pPr marL="0" lvl="0" indent="0" algn="l" rtl="0">
              <a:spcBef>
                <a:spcPts val="0"/>
              </a:spcBef>
              <a:spcAft>
                <a:spcPts val="0"/>
              </a:spcAft>
              <a:buNone/>
            </a:pPr>
            <a:r>
              <a:rPr lang="zh-CN" altLang="en-US">
                <a:latin typeface="Trebuchet MS" panose="020B0603020202020204" pitchFamily="34" charset="0"/>
                <a:ea typeface="黑体" panose="02010609060101010101" pitchFamily="49" charset="-122"/>
              </a:rPr>
              <a:t>增强学习和一般的对抗网络在达到与人类专家相当的表现方面取得了令人难以置信的成果，比如著名的 </a:t>
            </a:r>
            <a:r>
              <a:rPr lang="en-US" altLang="zh-CN">
                <a:latin typeface="Trebuchet MS" panose="020B0603020202020204" pitchFamily="34" charset="0"/>
                <a:ea typeface="黑体" panose="02010609060101010101" pitchFamily="49" charset="-122"/>
              </a:rPr>
              <a:t>Alpha-go </a:t>
            </a:r>
            <a:r>
              <a:rPr lang="zh-CN" altLang="en-US">
                <a:latin typeface="Trebuchet MS" panose="020B0603020202020204" pitchFamily="34" charset="0"/>
                <a:ea typeface="黑体" panose="02010609060101010101" pitchFamily="49" charset="-122"/>
              </a:rPr>
              <a:t>人工智能，它在被公认为世界上最困难、最复杂的游戏之一中击败了世界冠军。人工智能机器人如今也在复杂的视频游戏（如“星际争霸 </a:t>
            </a:r>
            <a:r>
              <a:rPr lang="en-US" altLang="zh-CN">
                <a:latin typeface="Trebuchet MS" panose="020B0603020202020204" pitchFamily="34" charset="0"/>
                <a:ea typeface="黑体" panose="02010609060101010101" pitchFamily="49" charset="-122"/>
              </a:rPr>
              <a:t>(StarCraft)”</a:t>
            </a:r>
            <a:r>
              <a:rPr lang="zh-CN" altLang="en-US">
                <a:latin typeface="Trebuchet MS" panose="020B0603020202020204" pitchFamily="34" charset="0"/>
                <a:ea typeface="黑体" panose="02010609060101010101" pitchFamily="49" charset="-122"/>
              </a:rPr>
              <a:t>和“</a:t>
            </a:r>
            <a:r>
              <a:rPr lang="en-US" altLang="zh-CN">
                <a:latin typeface="Trebuchet MS" panose="020B0603020202020204" pitchFamily="34" charset="0"/>
                <a:ea typeface="黑体" panose="02010609060101010101" pitchFamily="49" charset="-122"/>
              </a:rPr>
              <a:t>DOTA</a:t>
            </a:r>
            <a:r>
              <a:rPr lang="zh-CN" altLang="en-US">
                <a:latin typeface="Trebuchet MS" panose="020B0603020202020204" pitchFamily="34" charset="0"/>
                <a:ea typeface="黑体" panose="02010609060101010101" pitchFamily="49" charset="-122"/>
              </a:rPr>
              <a:t>”）中迎战非常优秀的专业级玩家</a:t>
            </a:r>
            <a:endParaRPr lang="zh-CN" altLang="en-US" b="0" i="0" u="none" strike="noStrike">
              <a:solidFill>
                <a:schemeClr val="dk1"/>
              </a:solidFill>
              <a:latin typeface="Trebuchet MS" panose="020B0603020202020204" pitchFamily="34" charset="0"/>
              <a:ea typeface="黑体" panose="02010609060101010101" pitchFamily="49" charset="-122"/>
              <a:cs typeface="Trebuchet MS"/>
              <a:sym typeface="Trebuchet MS"/>
            </a:endParaRPr>
          </a:p>
          <a:p>
            <a:pPr marL="0" lvl="0" indent="0" algn="l" rtl="0">
              <a:spcBef>
                <a:spcPts val="330"/>
              </a:spcBef>
              <a:spcAft>
                <a:spcPts val="0"/>
              </a:spcAft>
              <a:buNone/>
            </a:pPr>
            <a:endParaRPr lang="zh-CN" altLang="en-US" b="0" i="0" u="none" strike="noStrike">
              <a:solidFill>
                <a:schemeClr val="dk1"/>
              </a:solidFill>
              <a:latin typeface="Trebuchet MS" panose="020B0603020202020204" pitchFamily="34" charset="0"/>
              <a:ea typeface="黑体" panose="02010609060101010101" pitchFamily="49" charset="-122"/>
              <a:cs typeface="Trebuchet MS"/>
              <a:sym typeface="Trebuchet MS"/>
            </a:endParaRPr>
          </a:p>
          <a:p>
            <a:pPr marL="0" lvl="0" indent="0" algn="l" rtl="0">
              <a:spcBef>
                <a:spcPts val="330"/>
              </a:spcBef>
              <a:spcAft>
                <a:spcPts val="0"/>
              </a:spcAft>
              <a:buNone/>
            </a:pPr>
            <a:r>
              <a:rPr lang="zh-CN" altLang="en-US">
                <a:latin typeface="Trebuchet MS" panose="020B0603020202020204" pitchFamily="34" charset="0"/>
                <a:ea typeface="黑体" panose="02010609060101010101" pitchFamily="49" charset="-122"/>
              </a:rPr>
              <a:t>类似的例子数不胜数，我们将在本课程的稍后部分讨论一些激动人心的模型和进步</a:t>
            </a:r>
            <a:endParaRPr lang="zh-CN" altLang="en-US" sz="1100" b="0" i="0" u="none" strike="noStrike" dirty="0">
              <a:solidFill>
                <a:schemeClr val="dk1"/>
              </a:solidFill>
              <a:latin typeface="Trebuchet MS" panose="020B0603020202020204" pitchFamily="34" charset="0"/>
              <a:ea typeface="黑体" panose="02010609060101010101" pitchFamily="49" charset="-122"/>
              <a:cs typeface="Trebuchet MS"/>
              <a:sym typeface="Trebuchet MS"/>
            </a:endParaRPr>
          </a:p>
        </p:txBody>
      </p:sp>
      <p:sp>
        <p:nvSpPr>
          <p:cNvPr id="818" name="Google Shape;818;p32:notes"/>
          <p:cNvSpPr txBox="1">
            <a:spLocks noGrp="1"/>
          </p:cNvSpPr>
          <p:nvPr>
            <p:ph type="sldNum" idx="12"/>
          </p:nvPr>
        </p:nvSpPr>
        <p:spPr>
          <a:xfrm>
            <a:off x="3663170" y="8829967"/>
            <a:ext cx="3037840" cy="464820"/>
          </a:xfrm>
          <a:prstGeom prst="rect">
            <a:avLst/>
          </a:prstGeom>
          <a:noFill/>
          <a:ln>
            <a:noFill/>
          </a:ln>
        </p:spPr>
        <p:txBody>
          <a:bodyPr spcFirstLastPara="1" wrap="square" lIns="93175" tIns="46575" rIns="93175" bIns="46575" anchor="ctr" anchorCtr="0">
            <a:noAutofit/>
          </a:bodyPr>
          <a:lstStyle/>
          <a:p>
            <a:pPr marL="0" lvl="0" indent="0" algn="r" rtl="0">
              <a:spcBef>
                <a:spcPts val="0"/>
              </a:spcBef>
              <a:spcAft>
                <a:spcPts val="0"/>
              </a:spcAft>
              <a:buNone/>
            </a:pPr>
            <a:fld id="{00000000-1234-1234-1234-123412341234}" type="slidenum">
              <a:rPr lang="en-US">
                <a:latin typeface="Trebuchet MS" panose="020B0603020202020204" pitchFamily="34" charset="0"/>
                <a:ea typeface="黑体" panose="02010609060101010101" pitchFamily="49" charset="-122"/>
                <a:cs typeface="Trebuchet MS"/>
                <a:sym typeface="Trebuchet MS"/>
              </a:rPr>
              <a:t>32</a:t>
            </a:fld>
            <a:endParaRPr>
              <a:latin typeface="Trebuchet MS" panose="020B0603020202020204" pitchFamily="34" charset="0"/>
              <a:ea typeface="黑体" panose="02010609060101010101" pitchFamily="49" charset="-122"/>
              <a:cs typeface="Trebuchet MS"/>
              <a:sym typeface="Trebuchet MS"/>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4"/>
        <p:cNvGrpSpPr/>
        <p:nvPr/>
      </p:nvGrpSpPr>
      <p:grpSpPr>
        <a:xfrm>
          <a:off x="0" y="0"/>
          <a:ext cx="0" cy="0"/>
          <a:chOff x="0" y="0"/>
          <a:chExt cx="0" cy="0"/>
        </a:xfrm>
      </p:grpSpPr>
      <p:sp>
        <p:nvSpPr>
          <p:cNvPr id="835" name="Google Shape;835;p33: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36" name="Google Shape;836;p33: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rmAutofit/>
          </a:bodyPr>
          <a:lstStyle/>
          <a:p>
            <a:pPr marL="0" lvl="0" indent="0" algn="l" rtl="0">
              <a:spcBef>
                <a:spcPts val="0"/>
              </a:spcBef>
              <a:spcAft>
                <a:spcPts val="0"/>
              </a:spcAft>
              <a:buNone/>
            </a:pPr>
            <a:endParaRPr lang="zh-CN" altLang="en-US" sz="1100" b="0" i="0" u="none" strike="noStrike" dirty="0">
              <a:solidFill>
                <a:schemeClr val="dk1"/>
              </a:solidFill>
              <a:latin typeface="Trebuchet MS" panose="020B0603020202020204" pitchFamily="34" charset="0"/>
              <a:ea typeface="黑体" panose="02010609060101010101" pitchFamily="49" charset="-122"/>
              <a:cs typeface="Trebuchet MS"/>
              <a:sym typeface="Trebuchet MS"/>
            </a:endParaRPr>
          </a:p>
        </p:txBody>
      </p:sp>
      <p:sp>
        <p:nvSpPr>
          <p:cNvPr id="837" name="Google Shape;837;p33:notes"/>
          <p:cNvSpPr txBox="1">
            <a:spLocks noGrp="1"/>
          </p:cNvSpPr>
          <p:nvPr>
            <p:ph type="sldNum" idx="12"/>
          </p:nvPr>
        </p:nvSpPr>
        <p:spPr>
          <a:xfrm>
            <a:off x="3663170" y="8829967"/>
            <a:ext cx="3037840" cy="464820"/>
          </a:xfrm>
          <a:prstGeom prst="rect">
            <a:avLst/>
          </a:prstGeom>
          <a:noFill/>
          <a:ln>
            <a:noFill/>
          </a:ln>
        </p:spPr>
        <p:txBody>
          <a:bodyPr spcFirstLastPara="1" wrap="square" lIns="93175" tIns="46575" rIns="93175" bIns="46575" anchor="ctr" anchorCtr="0">
            <a:noAutofit/>
          </a:bodyPr>
          <a:lstStyle/>
          <a:p>
            <a:pPr marL="0" lvl="0" indent="0" algn="r" rtl="0">
              <a:spcBef>
                <a:spcPts val="0"/>
              </a:spcBef>
              <a:spcAft>
                <a:spcPts val="0"/>
              </a:spcAft>
              <a:buNone/>
            </a:pPr>
            <a:fld id="{00000000-1234-1234-1234-123412341234}" type="slidenum">
              <a:rPr lang="en-US">
                <a:latin typeface="Trebuchet MS" panose="020B0603020202020204" pitchFamily="34" charset="0"/>
                <a:ea typeface="黑体" panose="02010609060101010101" pitchFamily="49" charset="-122"/>
                <a:cs typeface="Trebuchet MS"/>
                <a:sym typeface="Trebuchet MS"/>
              </a:rPr>
              <a:t>33</a:t>
            </a:fld>
            <a:endParaRPr>
              <a:latin typeface="Trebuchet MS" panose="020B0603020202020204" pitchFamily="34" charset="0"/>
              <a:ea typeface="黑体" panose="02010609060101010101" pitchFamily="49" charset="-122"/>
              <a:cs typeface="Trebuchet MS"/>
              <a:sym typeface="Trebuchet MS"/>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0"/>
        <p:cNvGrpSpPr/>
        <p:nvPr/>
      </p:nvGrpSpPr>
      <p:grpSpPr>
        <a:xfrm>
          <a:off x="0" y="0"/>
          <a:ext cx="0" cy="0"/>
          <a:chOff x="0" y="0"/>
          <a:chExt cx="0" cy="0"/>
        </a:xfrm>
      </p:grpSpPr>
      <p:sp>
        <p:nvSpPr>
          <p:cNvPr id="841" name="Google Shape;841;p34: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42" name="Google Shape;842;p34: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rmAutofit/>
          </a:bodyPr>
          <a:lstStyle/>
          <a:p>
            <a:pPr marL="0" lvl="0" indent="0" algn="l" rtl="0">
              <a:spcBef>
                <a:spcPts val="0"/>
              </a:spcBef>
              <a:spcAft>
                <a:spcPts val="0"/>
              </a:spcAft>
              <a:buNone/>
            </a:pPr>
            <a:r>
              <a:rPr lang="zh-CN" altLang="en-US">
                <a:latin typeface="Trebuchet MS" panose="020B0603020202020204" pitchFamily="34" charset="0"/>
                <a:ea typeface="黑体" panose="02010609060101010101" pitchFamily="49" charset="-122"/>
              </a:rPr>
              <a:t>本课程划分为一系列练习，以帮助您熟悉深度学习。</a:t>
            </a:r>
            <a:endParaRPr lang="zh-CN" altLang="en-US" b="0" i="0" u="none" strike="noStrike">
              <a:solidFill>
                <a:schemeClr val="dk1"/>
              </a:solidFill>
              <a:latin typeface="Trebuchet MS" panose="020B0603020202020204" pitchFamily="34" charset="0"/>
              <a:ea typeface="黑体" panose="02010609060101010101" pitchFamily="49" charset="-122"/>
              <a:cs typeface="Trebuchet MS"/>
              <a:sym typeface="Trebuchet MS"/>
            </a:endParaRPr>
          </a:p>
          <a:p>
            <a:pPr marL="0" lvl="0" indent="0" algn="l" rtl="0">
              <a:spcBef>
                <a:spcPts val="330"/>
              </a:spcBef>
              <a:spcAft>
                <a:spcPts val="0"/>
              </a:spcAft>
              <a:buNone/>
            </a:pPr>
            <a:endParaRPr lang="zh-CN" altLang="en-US" b="0" i="0" u="none" strike="noStrike">
              <a:solidFill>
                <a:schemeClr val="dk1"/>
              </a:solidFill>
              <a:latin typeface="Trebuchet MS" panose="020B0603020202020204" pitchFamily="34" charset="0"/>
              <a:ea typeface="黑体" panose="02010609060101010101" pitchFamily="49" charset="-122"/>
              <a:cs typeface="Trebuchet MS"/>
              <a:sym typeface="Trebuchet MS"/>
            </a:endParaRPr>
          </a:p>
          <a:p>
            <a:pPr marL="0" lvl="0" indent="0" algn="l" rtl="0">
              <a:spcBef>
                <a:spcPts val="330"/>
              </a:spcBef>
              <a:spcAft>
                <a:spcPts val="0"/>
              </a:spcAft>
              <a:buNone/>
            </a:pPr>
            <a:r>
              <a:rPr lang="zh-CN" altLang="en-US">
                <a:latin typeface="Trebuchet MS" panose="020B0603020202020204" pitchFamily="34" charset="0"/>
                <a:ea typeface="黑体" panose="02010609060101010101" pitchFamily="49" charset="-122"/>
              </a:rPr>
              <a:t>我们将为您展示一些不同的模型以及不同的数据类型。</a:t>
            </a:r>
            <a:endParaRPr lang="zh-CN" altLang="en-US" b="0" i="0" u="none" strike="noStrike">
              <a:solidFill>
                <a:schemeClr val="dk1"/>
              </a:solidFill>
              <a:latin typeface="Trebuchet MS" panose="020B0603020202020204" pitchFamily="34" charset="0"/>
              <a:ea typeface="黑体" panose="02010609060101010101" pitchFamily="49" charset="-122"/>
              <a:cs typeface="Trebuchet MS"/>
              <a:sym typeface="Trebuchet MS"/>
            </a:endParaRPr>
          </a:p>
          <a:p>
            <a:pPr marL="0" lvl="0" indent="0" algn="l" rtl="0">
              <a:spcBef>
                <a:spcPts val="330"/>
              </a:spcBef>
              <a:spcAft>
                <a:spcPts val="0"/>
              </a:spcAft>
              <a:buNone/>
            </a:pPr>
            <a:endParaRPr lang="zh-CN" altLang="en-US" b="0" i="0" u="none" strike="noStrike">
              <a:solidFill>
                <a:schemeClr val="dk1"/>
              </a:solidFill>
              <a:latin typeface="Trebuchet MS" panose="020B0603020202020204" pitchFamily="34" charset="0"/>
              <a:ea typeface="黑体" panose="02010609060101010101" pitchFamily="49" charset="-122"/>
              <a:cs typeface="Trebuchet MS"/>
              <a:sym typeface="Trebuchet MS"/>
            </a:endParaRPr>
          </a:p>
          <a:p>
            <a:pPr marL="0" lvl="0" indent="0" algn="l" rtl="0">
              <a:spcBef>
                <a:spcPts val="330"/>
              </a:spcBef>
              <a:spcAft>
                <a:spcPts val="0"/>
              </a:spcAft>
              <a:buNone/>
            </a:pPr>
            <a:r>
              <a:rPr lang="zh-CN" altLang="en-US">
                <a:latin typeface="Trebuchet MS" panose="020B0603020202020204" pitchFamily="34" charset="0"/>
                <a:ea typeface="黑体" panose="02010609060101010101" pitchFamily="49" charset="-122"/>
              </a:rPr>
              <a:t>考虑到仅有一天教学时间，我们没法为您全面介绍所有知识，但目标是为您提供足够的入门训练，为您继续深入探究自己的项目打好基础。</a:t>
            </a:r>
            <a:endParaRPr lang="zh-CN" altLang="en-US" sz="1100" b="0" i="0" u="none" strike="noStrike" dirty="0">
              <a:solidFill>
                <a:schemeClr val="dk1"/>
              </a:solidFill>
              <a:latin typeface="Trebuchet MS" panose="020B0603020202020204" pitchFamily="34" charset="0"/>
              <a:ea typeface="黑体" panose="02010609060101010101" pitchFamily="49" charset="-122"/>
              <a:cs typeface="Trebuchet MS"/>
              <a:sym typeface="Trebuchet MS"/>
            </a:endParaRPr>
          </a:p>
        </p:txBody>
      </p:sp>
      <p:sp>
        <p:nvSpPr>
          <p:cNvPr id="843" name="Google Shape;843;p34:notes"/>
          <p:cNvSpPr txBox="1">
            <a:spLocks noGrp="1"/>
          </p:cNvSpPr>
          <p:nvPr>
            <p:ph type="sldNum" idx="12"/>
          </p:nvPr>
        </p:nvSpPr>
        <p:spPr>
          <a:xfrm>
            <a:off x="3663170" y="8829967"/>
            <a:ext cx="3037840" cy="464820"/>
          </a:xfrm>
          <a:prstGeom prst="rect">
            <a:avLst/>
          </a:prstGeom>
          <a:noFill/>
          <a:ln>
            <a:noFill/>
          </a:ln>
        </p:spPr>
        <p:txBody>
          <a:bodyPr spcFirstLastPara="1" wrap="square" lIns="93175" tIns="46575" rIns="93175" bIns="46575" anchor="ctr" anchorCtr="0">
            <a:noAutofit/>
          </a:bodyPr>
          <a:lstStyle/>
          <a:p>
            <a:pPr marL="0" lvl="0" indent="0" algn="r" rtl="0">
              <a:spcBef>
                <a:spcPts val="0"/>
              </a:spcBef>
              <a:spcAft>
                <a:spcPts val="0"/>
              </a:spcAft>
              <a:buNone/>
            </a:pPr>
            <a:fld id="{00000000-1234-1234-1234-123412341234}" type="slidenum">
              <a:rPr lang="en-US">
                <a:latin typeface="Trebuchet MS" panose="020B0603020202020204" pitchFamily="34" charset="0"/>
                <a:ea typeface="黑体" panose="02010609060101010101" pitchFamily="49" charset="-122"/>
                <a:cs typeface="Trebuchet MS"/>
                <a:sym typeface="Trebuchet MS"/>
              </a:rPr>
              <a:t>34</a:t>
            </a:fld>
            <a:endParaRPr>
              <a:latin typeface="Trebuchet MS" panose="020B0603020202020204" pitchFamily="34" charset="0"/>
              <a:ea typeface="黑体" panose="02010609060101010101" pitchFamily="49" charset="-122"/>
              <a:cs typeface="Trebuchet MS"/>
              <a:sym typeface="Trebuchet MS"/>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9"/>
        <p:cNvGrpSpPr/>
        <p:nvPr/>
      </p:nvGrpSpPr>
      <p:grpSpPr>
        <a:xfrm>
          <a:off x="0" y="0"/>
          <a:ext cx="0" cy="0"/>
          <a:chOff x="0" y="0"/>
          <a:chExt cx="0" cy="0"/>
        </a:xfrm>
      </p:grpSpPr>
      <p:sp>
        <p:nvSpPr>
          <p:cNvPr id="850" name="Google Shape;850;p35: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51" name="Google Shape;851;p35: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rmAutofit/>
          </a:bodyPr>
          <a:lstStyle/>
          <a:p>
            <a:pPr marL="0" lvl="0" indent="0" algn="l" rtl="0">
              <a:spcBef>
                <a:spcPts val="0"/>
              </a:spcBef>
              <a:spcAft>
                <a:spcPts val="0"/>
              </a:spcAft>
              <a:buNone/>
            </a:pPr>
            <a:r>
              <a:rPr lang="zh-CN" altLang="en-US">
                <a:latin typeface="Trebuchet MS" panose="020B0603020202020204" pitchFamily="34" charset="0"/>
                <a:ea typeface="黑体" panose="02010609060101010101" pitchFamily="49" charset="-122"/>
              </a:rPr>
              <a:t>课程大纲如下：</a:t>
            </a:r>
            <a:endParaRPr lang="zh-CN" altLang="en-US" b="0" i="0" u="none" strike="noStrike">
              <a:solidFill>
                <a:schemeClr val="dk1"/>
              </a:solidFill>
              <a:latin typeface="Trebuchet MS" panose="020B0603020202020204" pitchFamily="34" charset="0"/>
              <a:ea typeface="黑体" panose="02010609060101010101" pitchFamily="49" charset="-122"/>
              <a:cs typeface="Trebuchet MS"/>
              <a:sym typeface="Trebuchet MS"/>
            </a:endParaRPr>
          </a:p>
          <a:p>
            <a:pPr marL="0" lvl="0" indent="0" algn="l" rtl="0">
              <a:spcBef>
                <a:spcPts val="330"/>
              </a:spcBef>
              <a:spcAft>
                <a:spcPts val="0"/>
              </a:spcAft>
              <a:buNone/>
            </a:pPr>
            <a:r>
              <a:rPr lang="en-US" altLang="zh-CN">
                <a:latin typeface="Trebuchet MS" panose="020B0603020202020204" pitchFamily="34" charset="0"/>
                <a:ea typeface="黑体" panose="02010609060101010101" pitchFamily="49" charset="-122"/>
              </a:rPr>
              <a:t>– </a:t>
            </a:r>
            <a:r>
              <a:rPr lang="zh-CN" altLang="en-US">
                <a:latin typeface="Trebuchet MS" panose="020B0603020202020204" pitchFamily="34" charset="0"/>
                <a:ea typeface="黑体" panose="02010609060101010101" pitchFamily="49" charset="-122"/>
              </a:rPr>
              <a:t>训练您的第一个模型（计算机视觉）</a:t>
            </a:r>
            <a:endParaRPr lang="zh-CN" altLang="en-US" b="0" i="0" u="none" strike="noStrike">
              <a:solidFill>
                <a:schemeClr val="dk1"/>
              </a:solidFill>
              <a:latin typeface="Trebuchet MS" panose="020B0603020202020204" pitchFamily="34" charset="0"/>
              <a:ea typeface="黑体" panose="02010609060101010101" pitchFamily="49" charset="-122"/>
              <a:cs typeface="Trebuchet MS"/>
              <a:sym typeface="Trebuchet MS"/>
            </a:endParaRPr>
          </a:p>
          <a:p>
            <a:pPr marL="0" lvl="0" indent="0" algn="l" rtl="0">
              <a:spcBef>
                <a:spcPts val="330"/>
              </a:spcBef>
              <a:spcAft>
                <a:spcPts val="0"/>
              </a:spcAft>
              <a:buNone/>
            </a:pPr>
            <a:r>
              <a:rPr lang="en-US" altLang="zh-CN">
                <a:latin typeface="Trebuchet MS" panose="020B0603020202020204" pitchFamily="34" charset="0"/>
                <a:ea typeface="黑体" panose="02010609060101010101" pitchFamily="49" charset="-122"/>
              </a:rPr>
              <a:t>– </a:t>
            </a:r>
            <a:r>
              <a:rPr lang="zh-CN" altLang="en-US">
                <a:latin typeface="Trebuchet MS" panose="020B0603020202020204" pitchFamily="34" charset="0"/>
                <a:ea typeface="黑体" panose="02010609060101010101" pitchFamily="49" charset="-122"/>
              </a:rPr>
              <a:t>训练更复杂的模型</a:t>
            </a:r>
            <a:endParaRPr lang="zh-CN" altLang="en-US" b="0" i="0" u="none" strike="noStrike">
              <a:solidFill>
                <a:schemeClr val="dk1"/>
              </a:solidFill>
              <a:latin typeface="Trebuchet MS" panose="020B0603020202020204" pitchFamily="34" charset="0"/>
              <a:ea typeface="黑体" panose="02010609060101010101" pitchFamily="49" charset="-122"/>
              <a:cs typeface="Trebuchet MS"/>
              <a:sym typeface="Trebuchet MS"/>
            </a:endParaRPr>
          </a:p>
          <a:p>
            <a:pPr marL="0" lvl="0" indent="0" algn="l" rtl="0">
              <a:spcBef>
                <a:spcPts val="330"/>
              </a:spcBef>
              <a:spcAft>
                <a:spcPts val="0"/>
              </a:spcAft>
              <a:buNone/>
            </a:pPr>
            <a:r>
              <a:rPr lang="en-US" altLang="zh-CN">
                <a:latin typeface="Trebuchet MS" panose="020B0603020202020204" pitchFamily="34" charset="0"/>
                <a:ea typeface="黑体" panose="02010609060101010101" pitchFamily="49" charset="-122"/>
              </a:rPr>
              <a:t>– </a:t>
            </a:r>
            <a:r>
              <a:rPr lang="zh-CN" altLang="en-US">
                <a:latin typeface="Trebuchet MS" panose="020B0603020202020204" pitchFamily="34" charset="0"/>
                <a:ea typeface="黑体" panose="02010609060101010101" pitchFamily="49" charset="-122"/>
              </a:rPr>
              <a:t>引入新的架构和技术以提高模型的性能和准确性</a:t>
            </a:r>
            <a:endParaRPr lang="zh-CN" altLang="en-US" b="0" i="0" u="none" strike="noStrike">
              <a:solidFill>
                <a:schemeClr val="dk1"/>
              </a:solidFill>
              <a:latin typeface="Trebuchet MS" panose="020B0603020202020204" pitchFamily="34" charset="0"/>
              <a:ea typeface="黑体" panose="02010609060101010101" pitchFamily="49" charset="-122"/>
              <a:cs typeface="Trebuchet MS"/>
              <a:sym typeface="Trebuchet MS"/>
            </a:endParaRPr>
          </a:p>
          <a:p>
            <a:pPr marL="0" lvl="0" indent="0" algn="l" rtl="0">
              <a:spcBef>
                <a:spcPts val="330"/>
              </a:spcBef>
              <a:spcAft>
                <a:spcPts val="0"/>
              </a:spcAft>
              <a:buNone/>
            </a:pPr>
            <a:r>
              <a:rPr lang="en-US" altLang="zh-CN">
                <a:latin typeface="Trebuchet MS" panose="020B0603020202020204" pitchFamily="34" charset="0"/>
                <a:ea typeface="黑体" panose="02010609060101010101" pitchFamily="49" charset="-122"/>
              </a:rPr>
              <a:t>– </a:t>
            </a:r>
            <a:r>
              <a:rPr lang="zh-CN" altLang="en-US">
                <a:latin typeface="Trebuchet MS" panose="020B0603020202020204" pitchFamily="34" charset="0"/>
                <a:ea typeface="黑体" panose="02010609060101010101" pitchFamily="49" charset="-122"/>
              </a:rPr>
              <a:t>使用经过训练的模型做出新的预测</a:t>
            </a:r>
            <a:endParaRPr lang="zh-CN" altLang="en-US" b="0" i="0" u="none" strike="noStrike">
              <a:solidFill>
                <a:schemeClr val="dk1"/>
              </a:solidFill>
              <a:latin typeface="Trebuchet MS" panose="020B0603020202020204" pitchFamily="34" charset="0"/>
              <a:ea typeface="黑体" panose="02010609060101010101" pitchFamily="49" charset="-122"/>
              <a:cs typeface="Trebuchet MS"/>
              <a:sym typeface="Trebuchet MS"/>
            </a:endParaRPr>
          </a:p>
          <a:p>
            <a:pPr marL="0" lvl="0" indent="0" algn="l" rtl="0">
              <a:spcBef>
                <a:spcPts val="330"/>
              </a:spcBef>
              <a:spcAft>
                <a:spcPts val="0"/>
              </a:spcAft>
              <a:buNone/>
            </a:pPr>
            <a:r>
              <a:rPr lang="en-US" altLang="zh-CN">
                <a:latin typeface="Trebuchet MS" panose="020B0603020202020204" pitchFamily="34" charset="0"/>
                <a:ea typeface="黑体" panose="02010609060101010101" pitchFamily="49" charset="-122"/>
              </a:rPr>
              <a:t>– </a:t>
            </a:r>
            <a:r>
              <a:rPr lang="zh-CN" altLang="en-US">
                <a:latin typeface="Trebuchet MS" panose="020B0603020202020204" pitchFamily="34" charset="0"/>
                <a:ea typeface="黑体" panose="02010609060101010101" pitchFamily="49" charset="-122"/>
              </a:rPr>
              <a:t>使用最先进的预训练模型来解决深度学习挑战</a:t>
            </a:r>
            <a:endParaRPr lang="zh-CN" altLang="en-US" b="0" i="0" u="none" strike="noStrike">
              <a:solidFill>
                <a:schemeClr val="dk1"/>
              </a:solidFill>
              <a:latin typeface="Trebuchet MS" panose="020B0603020202020204" pitchFamily="34" charset="0"/>
              <a:ea typeface="黑体" panose="02010609060101010101" pitchFamily="49" charset="-122"/>
              <a:cs typeface="Trebuchet MS"/>
              <a:sym typeface="Trebuchet MS"/>
            </a:endParaRPr>
          </a:p>
          <a:p>
            <a:pPr marL="0" lvl="0" indent="0" algn="l" rtl="0">
              <a:spcBef>
                <a:spcPts val="330"/>
              </a:spcBef>
              <a:spcAft>
                <a:spcPts val="0"/>
              </a:spcAft>
              <a:buNone/>
            </a:pPr>
            <a:r>
              <a:rPr lang="en-US" altLang="zh-CN">
                <a:latin typeface="Trebuchet MS" panose="020B0603020202020204" pitchFamily="34" charset="0"/>
                <a:ea typeface="黑体" panose="02010609060101010101" pitchFamily="49" charset="-122"/>
              </a:rPr>
              <a:t>– </a:t>
            </a:r>
            <a:r>
              <a:rPr lang="zh-CN" altLang="en-US">
                <a:latin typeface="Trebuchet MS" panose="020B0603020202020204" pitchFamily="34" charset="0"/>
                <a:ea typeface="黑体" panose="02010609060101010101" pitchFamily="49" charset="-122"/>
              </a:rPr>
              <a:t>将一个模型的学习成果转移到另一个模型，以解决困难的深度学习挑战</a:t>
            </a:r>
            <a:endParaRPr lang="zh-CN" altLang="en-US" b="0" i="0" u="none" strike="noStrike">
              <a:solidFill>
                <a:schemeClr val="dk1"/>
              </a:solidFill>
              <a:latin typeface="Trebuchet MS" panose="020B0603020202020204" pitchFamily="34" charset="0"/>
              <a:ea typeface="黑体" panose="02010609060101010101" pitchFamily="49" charset="-122"/>
              <a:cs typeface="Trebuchet MS"/>
              <a:sym typeface="Trebuchet MS"/>
            </a:endParaRPr>
          </a:p>
          <a:p>
            <a:pPr marL="0" lvl="0" indent="0" algn="l" rtl="0">
              <a:spcBef>
                <a:spcPts val="330"/>
              </a:spcBef>
              <a:spcAft>
                <a:spcPts val="0"/>
              </a:spcAft>
              <a:buNone/>
            </a:pPr>
            <a:r>
              <a:rPr lang="en-US" altLang="zh-CN">
                <a:latin typeface="Trebuchet MS" panose="020B0603020202020204" pitchFamily="34" charset="0"/>
                <a:ea typeface="黑体" panose="02010609060101010101" pitchFamily="49" charset="-122"/>
              </a:rPr>
              <a:t>– </a:t>
            </a:r>
            <a:r>
              <a:rPr lang="zh-CN" altLang="en-US">
                <a:latin typeface="Trebuchet MS" panose="020B0603020202020204" pitchFamily="34" charset="0"/>
                <a:ea typeface="黑体" panose="02010609060101010101" pitchFamily="49" charset="-122"/>
              </a:rPr>
              <a:t>训练语言模型，让其了解新型数据和架构</a:t>
            </a:r>
            <a:endParaRPr lang="zh-CN" altLang="en-US" b="0" i="0" u="none" strike="noStrike">
              <a:solidFill>
                <a:schemeClr val="dk1"/>
              </a:solidFill>
              <a:latin typeface="Trebuchet MS" panose="020B0603020202020204" pitchFamily="34" charset="0"/>
              <a:ea typeface="黑体" panose="02010609060101010101" pitchFamily="49" charset="-122"/>
              <a:cs typeface="Trebuchet MS"/>
              <a:sym typeface="Trebuchet MS"/>
            </a:endParaRPr>
          </a:p>
          <a:p>
            <a:pPr marL="0" lvl="0" indent="0" algn="l" rtl="0">
              <a:spcBef>
                <a:spcPts val="330"/>
              </a:spcBef>
              <a:spcAft>
                <a:spcPts val="0"/>
              </a:spcAft>
              <a:buNone/>
            </a:pPr>
            <a:r>
              <a:rPr lang="en-US" altLang="zh-CN">
                <a:latin typeface="Trebuchet MS" panose="020B0603020202020204" pitchFamily="34" charset="0"/>
                <a:ea typeface="黑体" panose="02010609060101010101" pitchFamily="49" charset="-122"/>
              </a:rPr>
              <a:t>– </a:t>
            </a:r>
            <a:r>
              <a:rPr lang="zh-CN" altLang="en-US">
                <a:latin typeface="Trebuchet MS" panose="020B0603020202020204" pitchFamily="34" charset="0"/>
                <a:ea typeface="黑体" panose="02010609060101010101" pitchFamily="49" charset="-122"/>
              </a:rPr>
              <a:t>附录：</a:t>
            </a:r>
            <a:endParaRPr lang="zh-CN" altLang="en-US" b="0" i="0" u="none" strike="noStrike">
              <a:solidFill>
                <a:schemeClr val="dk1"/>
              </a:solidFill>
              <a:latin typeface="Trebuchet MS" panose="020B0603020202020204" pitchFamily="34" charset="0"/>
              <a:ea typeface="黑体" panose="02010609060101010101" pitchFamily="49" charset="-122"/>
              <a:cs typeface="Trebuchet MS"/>
              <a:sym typeface="Trebuchet MS"/>
            </a:endParaRPr>
          </a:p>
          <a:p>
            <a:pPr marL="457200" lvl="1" indent="0" algn="l" rtl="0">
              <a:spcBef>
                <a:spcPts val="330"/>
              </a:spcBef>
              <a:spcAft>
                <a:spcPts val="0"/>
              </a:spcAft>
              <a:buNone/>
            </a:pPr>
            <a:r>
              <a:rPr lang="en-US" altLang="zh-CN">
                <a:latin typeface="Trebuchet MS" panose="020B0603020202020204" pitchFamily="34" charset="0"/>
                <a:ea typeface="黑体" panose="02010609060101010101" pitchFamily="49" charset="-122"/>
              </a:rPr>
              <a:t>– </a:t>
            </a:r>
            <a:r>
              <a:rPr lang="zh-CN" altLang="en-US">
                <a:latin typeface="Trebuchet MS" panose="020B0603020202020204" pitchFamily="34" charset="0"/>
                <a:ea typeface="黑体" panose="02010609060101010101" pitchFamily="49" charset="-122"/>
              </a:rPr>
              <a:t>玩转网络上的炫酷模型</a:t>
            </a:r>
            <a:endParaRPr lang="zh-CN" altLang="en-US" b="0" i="0" u="none" strike="noStrike">
              <a:solidFill>
                <a:schemeClr val="dk1"/>
              </a:solidFill>
              <a:latin typeface="Trebuchet MS" panose="020B0603020202020204" pitchFamily="34" charset="0"/>
              <a:ea typeface="黑体" panose="02010609060101010101" pitchFamily="49" charset="-122"/>
              <a:cs typeface="Trebuchet MS"/>
              <a:sym typeface="Trebuchet MS"/>
            </a:endParaRPr>
          </a:p>
          <a:p>
            <a:pPr marL="457200" lvl="1" indent="0" algn="l" rtl="0">
              <a:spcBef>
                <a:spcPts val="330"/>
              </a:spcBef>
              <a:spcAft>
                <a:spcPts val="0"/>
              </a:spcAft>
              <a:buNone/>
            </a:pPr>
            <a:r>
              <a:rPr lang="en-US" altLang="zh-CN">
                <a:latin typeface="Trebuchet MS" panose="020B0603020202020204" pitchFamily="34" charset="0"/>
                <a:ea typeface="黑体" panose="02010609060101010101" pitchFamily="49" charset="-122"/>
              </a:rPr>
              <a:t>– </a:t>
            </a:r>
            <a:r>
              <a:rPr lang="zh-CN" altLang="en-US">
                <a:latin typeface="Trebuchet MS" panose="020B0603020202020204" pitchFamily="34" charset="0"/>
                <a:ea typeface="黑体" panose="02010609060101010101" pitchFamily="49" charset="-122"/>
              </a:rPr>
              <a:t>学习建立深度学习环境，处理您自己的项目</a:t>
            </a:r>
            <a:endParaRPr lang="zh-CN" altLang="en-US" sz="1100" b="0" i="0" u="none" strike="noStrike" dirty="0">
              <a:solidFill>
                <a:schemeClr val="dk1"/>
              </a:solidFill>
              <a:latin typeface="Trebuchet MS" panose="020B0603020202020204" pitchFamily="34" charset="0"/>
              <a:ea typeface="黑体" panose="02010609060101010101" pitchFamily="49" charset="-122"/>
              <a:cs typeface="Trebuchet MS"/>
              <a:sym typeface="Trebuchet MS"/>
            </a:endParaRPr>
          </a:p>
        </p:txBody>
      </p:sp>
      <p:sp>
        <p:nvSpPr>
          <p:cNvPr id="852" name="Google Shape;852;p35:notes"/>
          <p:cNvSpPr txBox="1">
            <a:spLocks noGrp="1"/>
          </p:cNvSpPr>
          <p:nvPr>
            <p:ph type="sldNum" idx="12"/>
          </p:nvPr>
        </p:nvSpPr>
        <p:spPr>
          <a:xfrm>
            <a:off x="3663170" y="8829967"/>
            <a:ext cx="3037840" cy="464820"/>
          </a:xfrm>
          <a:prstGeom prst="rect">
            <a:avLst/>
          </a:prstGeom>
          <a:noFill/>
          <a:ln>
            <a:noFill/>
          </a:ln>
        </p:spPr>
        <p:txBody>
          <a:bodyPr spcFirstLastPara="1" wrap="square" lIns="93175" tIns="46575" rIns="93175" bIns="46575" anchor="ctr" anchorCtr="0">
            <a:noAutofit/>
          </a:bodyPr>
          <a:lstStyle/>
          <a:p>
            <a:pPr marL="0" lvl="0" indent="0" algn="r" rtl="0">
              <a:spcBef>
                <a:spcPts val="0"/>
              </a:spcBef>
              <a:spcAft>
                <a:spcPts val="0"/>
              </a:spcAft>
              <a:buNone/>
            </a:pPr>
            <a:fld id="{00000000-1234-1234-1234-123412341234}" type="slidenum">
              <a:rPr lang="en-US">
                <a:latin typeface="Trebuchet MS" panose="020B0603020202020204" pitchFamily="34" charset="0"/>
                <a:ea typeface="黑体" panose="02010609060101010101" pitchFamily="49" charset="-122"/>
                <a:cs typeface="Trebuchet MS"/>
                <a:sym typeface="Trebuchet MS"/>
              </a:rPr>
              <a:t>35</a:t>
            </a:fld>
            <a:endParaRPr>
              <a:latin typeface="Trebuchet MS" panose="020B0603020202020204" pitchFamily="34" charset="0"/>
              <a:ea typeface="黑体" panose="02010609060101010101" pitchFamily="49" charset="-122"/>
              <a:cs typeface="Trebuchet MS"/>
              <a:sym typeface="Trebuchet MS"/>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p36: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76" name="Google Shape;876;p36: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rmAutofit/>
          </a:bodyPr>
          <a:lstStyle/>
          <a:p>
            <a:pPr marL="0" lvl="0" indent="0" algn="l" rtl="0">
              <a:spcBef>
                <a:spcPts val="0"/>
              </a:spcBef>
              <a:spcAft>
                <a:spcPts val="0"/>
              </a:spcAft>
              <a:buNone/>
            </a:pPr>
            <a:r>
              <a:rPr lang="zh-CN" altLang="en-US">
                <a:latin typeface="Trebuchet MS" panose="020B0603020202020204" pitchFamily="34" charset="0"/>
                <a:ea typeface="黑体" panose="02010609060101010101" pitchFamily="49" charset="-122"/>
              </a:rPr>
              <a:t>在本课程中，您将连接到包含功能十分强大的 </a:t>
            </a:r>
            <a:r>
              <a:rPr lang="en-US" altLang="zh-CN">
                <a:latin typeface="Trebuchet MS" panose="020B0603020202020204" pitchFamily="34" charset="0"/>
                <a:ea typeface="黑体" panose="02010609060101010101" pitchFamily="49" charset="-122"/>
              </a:rPr>
              <a:t>GPU </a:t>
            </a:r>
            <a:r>
              <a:rPr lang="zh-CN" altLang="en-US">
                <a:latin typeface="Trebuchet MS" panose="020B0603020202020204" pitchFamily="34" charset="0"/>
                <a:ea typeface="黑体" panose="02010609060101010101" pitchFamily="49" charset="-122"/>
              </a:rPr>
              <a:t>的服务器。</a:t>
            </a:r>
            <a:endParaRPr lang="zh-CN" altLang="en-US" b="0" i="0" u="none" strike="noStrike">
              <a:solidFill>
                <a:schemeClr val="dk1"/>
              </a:solidFill>
              <a:latin typeface="Trebuchet MS" panose="020B0603020202020204" pitchFamily="34" charset="0"/>
              <a:ea typeface="黑体" panose="02010609060101010101" pitchFamily="49" charset="-122"/>
              <a:cs typeface="Trebuchet MS"/>
              <a:sym typeface="Trebuchet MS"/>
            </a:endParaRPr>
          </a:p>
          <a:p>
            <a:pPr marL="0" lvl="0" indent="0" algn="l" rtl="0">
              <a:spcBef>
                <a:spcPts val="330"/>
              </a:spcBef>
              <a:spcAft>
                <a:spcPts val="0"/>
              </a:spcAft>
              <a:buNone/>
            </a:pPr>
            <a:endParaRPr lang="zh-CN" altLang="en-US" b="0" i="0" u="none" strike="noStrike">
              <a:solidFill>
                <a:schemeClr val="dk1"/>
              </a:solidFill>
              <a:latin typeface="Trebuchet MS" panose="020B0603020202020204" pitchFamily="34" charset="0"/>
              <a:ea typeface="黑体" panose="02010609060101010101" pitchFamily="49" charset="-122"/>
              <a:cs typeface="Trebuchet MS"/>
              <a:sym typeface="Trebuchet MS"/>
            </a:endParaRPr>
          </a:p>
          <a:p>
            <a:pPr marL="0" lvl="0" indent="0" algn="l" rtl="0">
              <a:spcBef>
                <a:spcPts val="330"/>
              </a:spcBef>
              <a:spcAft>
                <a:spcPts val="0"/>
              </a:spcAft>
              <a:buNone/>
            </a:pPr>
            <a:r>
              <a:rPr lang="zh-CN" altLang="en-US">
                <a:latin typeface="Trebuchet MS" panose="020B0603020202020204" pitchFamily="34" charset="0"/>
                <a:ea typeface="黑体" panose="02010609060101010101" pitchFamily="49" charset="-122"/>
              </a:rPr>
              <a:t>深度学习训练可以在 </a:t>
            </a:r>
            <a:r>
              <a:rPr lang="en-US" altLang="zh-CN">
                <a:latin typeface="Trebuchet MS" panose="020B0603020202020204" pitchFamily="34" charset="0"/>
                <a:ea typeface="黑体" panose="02010609060101010101" pitchFamily="49" charset="-122"/>
              </a:rPr>
              <a:t>CPU </a:t>
            </a:r>
            <a:r>
              <a:rPr lang="zh-CN" altLang="en-US">
                <a:latin typeface="Trebuchet MS" panose="020B0603020202020204" pitchFamily="34" charset="0"/>
                <a:ea typeface="黑体" panose="02010609060101010101" pitchFamily="49" charset="-122"/>
              </a:rPr>
              <a:t>上运行，但是由于训练所涉及到的计算复杂性，</a:t>
            </a:r>
            <a:r>
              <a:rPr lang="en-US" altLang="zh-CN">
                <a:latin typeface="Trebuchet MS" panose="020B0603020202020204" pitchFamily="34" charset="0"/>
                <a:ea typeface="黑体" panose="02010609060101010101" pitchFamily="49" charset="-122"/>
              </a:rPr>
              <a:t>GPU </a:t>
            </a:r>
            <a:r>
              <a:rPr lang="zh-CN" altLang="en-US">
                <a:latin typeface="Trebuchet MS" panose="020B0603020202020204" pitchFamily="34" charset="0"/>
                <a:ea typeface="黑体" panose="02010609060101010101" pitchFamily="49" charset="-122"/>
              </a:rPr>
              <a:t>提供的大规模并行处理能力极有帮助。如果不用 </a:t>
            </a:r>
            <a:r>
              <a:rPr lang="en-US" altLang="zh-CN">
                <a:latin typeface="Trebuchet MS" panose="020B0603020202020204" pitchFamily="34" charset="0"/>
                <a:ea typeface="黑体" panose="02010609060101010101" pitchFamily="49" charset="-122"/>
              </a:rPr>
              <a:t>GPU</a:t>
            </a:r>
            <a:r>
              <a:rPr lang="zh-CN" altLang="en-US">
                <a:latin typeface="Trebuchet MS" panose="020B0603020202020204" pitchFamily="34" charset="0"/>
                <a:ea typeface="黑体" panose="02010609060101010101" pitchFamily="49" charset="-122"/>
              </a:rPr>
              <a:t>，您需要等待很长的时间，我们也没办法在一天之内完成本课程。</a:t>
            </a:r>
            <a:endParaRPr lang="zh-CN" altLang="en-US" b="0" i="0" u="none" strike="noStrike">
              <a:solidFill>
                <a:schemeClr val="dk1"/>
              </a:solidFill>
              <a:latin typeface="Trebuchet MS" panose="020B0603020202020204" pitchFamily="34" charset="0"/>
              <a:ea typeface="黑体" panose="02010609060101010101" pitchFamily="49" charset="-122"/>
              <a:cs typeface="Trebuchet MS"/>
              <a:sym typeface="Trebuchet MS"/>
            </a:endParaRPr>
          </a:p>
          <a:p>
            <a:pPr marL="0" lvl="0" indent="0" algn="l" rtl="0">
              <a:spcBef>
                <a:spcPts val="330"/>
              </a:spcBef>
              <a:spcAft>
                <a:spcPts val="0"/>
              </a:spcAft>
              <a:buNone/>
            </a:pPr>
            <a:endParaRPr lang="zh-CN" altLang="en-US" b="0" i="0" u="none" strike="noStrike">
              <a:solidFill>
                <a:schemeClr val="dk1"/>
              </a:solidFill>
              <a:latin typeface="Trebuchet MS" panose="020B0603020202020204" pitchFamily="34" charset="0"/>
              <a:ea typeface="黑体" panose="02010609060101010101" pitchFamily="49" charset="-122"/>
              <a:cs typeface="Trebuchet MS"/>
              <a:sym typeface="Trebuchet MS"/>
            </a:endParaRPr>
          </a:p>
          <a:p>
            <a:pPr marL="0" lvl="0" indent="0" algn="l" rtl="0">
              <a:spcBef>
                <a:spcPts val="330"/>
              </a:spcBef>
              <a:spcAft>
                <a:spcPts val="0"/>
              </a:spcAft>
              <a:buNone/>
            </a:pPr>
            <a:r>
              <a:rPr lang="zh-CN" altLang="en-US">
                <a:latin typeface="Trebuchet MS" panose="020B0603020202020204" pitchFamily="34" charset="0"/>
                <a:ea typeface="黑体" panose="02010609060101010101" pitchFamily="49" charset="-122"/>
              </a:rPr>
              <a:t>您将通过一个名为 </a:t>
            </a:r>
            <a:r>
              <a:rPr lang="en-US" altLang="zh-CN">
                <a:latin typeface="Trebuchet MS" panose="020B0603020202020204" pitchFamily="34" charset="0"/>
                <a:ea typeface="黑体" panose="02010609060101010101" pitchFamily="49" charset="-122"/>
              </a:rPr>
              <a:t>JupyterLab </a:t>
            </a:r>
            <a:r>
              <a:rPr lang="zh-CN" altLang="en-US">
                <a:latin typeface="Trebuchet MS" panose="020B0603020202020204" pitchFamily="34" charset="0"/>
                <a:ea typeface="黑体" panose="02010609060101010101" pitchFamily="49" charset="-122"/>
              </a:rPr>
              <a:t>的软件平台连接到这台强大的服务器。</a:t>
            </a:r>
            <a:r>
              <a:rPr lang="en-US" altLang="zh-CN">
                <a:latin typeface="Trebuchet MS" panose="020B0603020202020204" pitchFamily="34" charset="0"/>
                <a:ea typeface="黑体" panose="02010609060101010101" pitchFamily="49" charset="-122"/>
              </a:rPr>
              <a:t>JupyterLab </a:t>
            </a:r>
            <a:r>
              <a:rPr lang="zh-CN" altLang="en-US">
                <a:latin typeface="Trebuchet MS" panose="020B0603020202020204" pitchFamily="34" charset="0"/>
                <a:ea typeface="黑体" panose="02010609060101010101" pitchFamily="49" charset="-122"/>
              </a:rPr>
              <a:t>是一个可以运行 </a:t>
            </a:r>
            <a:r>
              <a:rPr lang="en-US" altLang="zh-CN">
                <a:latin typeface="Trebuchet MS" panose="020B0603020202020204" pitchFamily="34" charset="0"/>
                <a:ea typeface="黑体" panose="02010609060101010101" pitchFamily="49" charset="-122"/>
              </a:rPr>
              <a:t>Jupyter </a:t>
            </a:r>
            <a:r>
              <a:rPr lang="zh-CN" altLang="en-US">
                <a:latin typeface="Trebuchet MS" panose="020B0603020202020204" pitchFamily="34" charset="0"/>
                <a:ea typeface="黑体" panose="02010609060101010101" pitchFamily="49" charset="-122"/>
              </a:rPr>
              <a:t>笔记本的平台。您可以运行和编辑这些笔记本中的 </a:t>
            </a:r>
            <a:r>
              <a:rPr lang="en-US" altLang="zh-CN">
                <a:latin typeface="Trebuchet MS" panose="020B0603020202020204" pitchFamily="34" charset="0"/>
                <a:ea typeface="黑体" panose="02010609060101010101" pitchFamily="49" charset="-122"/>
              </a:rPr>
              <a:t>Python </a:t>
            </a:r>
            <a:r>
              <a:rPr lang="zh-CN" altLang="en-US">
                <a:latin typeface="Trebuchet MS" panose="020B0603020202020204" pitchFamily="34" charset="0"/>
                <a:ea typeface="黑体" panose="02010609060101010101" pitchFamily="49" charset="-122"/>
              </a:rPr>
              <a:t>代码，以完成练习目标</a:t>
            </a:r>
            <a:endParaRPr lang="zh-CN" altLang="en-US" sz="1100" b="0" i="0" u="none" strike="noStrike" dirty="0">
              <a:solidFill>
                <a:schemeClr val="dk1"/>
              </a:solidFill>
              <a:latin typeface="Trebuchet MS" panose="020B0603020202020204" pitchFamily="34" charset="0"/>
              <a:ea typeface="黑体" panose="02010609060101010101" pitchFamily="49" charset="-122"/>
              <a:cs typeface="Trebuchet MS"/>
              <a:sym typeface="Trebuchet MS"/>
            </a:endParaRPr>
          </a:p>
        </p:txBody>
      </p:sp>
      <p:sp>
        <p:nvSpPr>
          <p:cNvPr id="877" name="Google Shape;877;p36:notes"/>
          <p:cNvSpPr txBox="1">
            <a:spLocks noGrp="1"/>
          </p:cNvSpPr>
          <p:nvPr>
            <p:ph type="sldNum" idx="12"/>
          </p:nvPr>
        </p:nvSpPr>
        <p:spPr>
          <a:xfrm>
            <a:off x="3663170" y="8829967"/>
            <a:ext cx="3037840" cy="464820"/>
          </a:xfrm>
          <a:prstGeom prst="rect">
            <a:avLst/>
          </a:prstGeom>
          <a:noFill/>
          <a:ln>
            <a:noFill/>
          </a:ln>
        </p:spPr>
        <p:txBody>
          <a:bodyPr spcFirstLastPara="1" wrap="square" lIns="93175" tIns="46575" rIns="93175" bIns="46575" anchor="ctr" anchorCtr="0">
            <a:noAutofit/>
          </a:bodyPr>
          <a:lstStyle/>
          <a:p>
            <a:pPr marL="0" lvl="0" indent="0" algn="r" rtl="0">
              <a:spcBef>
                <a:spcPts val="0"/>
              </a:spcBef>
              <a:spcAft>
                <a:spcPts val="0"/>
              </a:spcAft>
              <a:buNone/>
            </a:pPr>
            <a:fld id="{00000000-1234-1234-1234-123412341234}" type="slidenum">
              <a:rPr lang="en-US">
                <a:latin typeface="Trebuchet MS" panose="020B0603020202020204" pitchFamily="34" charset="0"/>
                <a:ea typeface="黑体" panose="02010609060101010101" pitchFamily="49" charset="-122"/>
                <a:cs typeface="Trebuchet MS"/>
                <a:sym typeface="Trebuchet MS"/>
              </a:rPr>
              <a:t>36</a:t>
            </a:fld>
            <a:endParaRPr>
              <a:latin typeface="Trebuchet MS" panose="020B0603020202020204" pitchFamily="34" charset="0"/>
              <a:ea typeface="黑体" panose="02010609060101010101" pitchFamily="49" charset="-122"/>
              <a:cs typeface="Trebuchet MS"/>
              <a:sym typeface="Trebuchet MS"/>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4"/>
        <p:cNvGrpSpPr/>
        <p:nvPr/>
      </p:nvGrpSpPr>
      <p:grpSpPr>
        <a:xfrm>
          <a:off x="0" y="0"/>
          <a:ext cx="0" cy="0"/>
          <a:chOff x="0" y="0"/>
          <a:chExt cx="0" cy="0"/>
        </a:xfrm>
      </p:grpSpPr>
      <p:sp>
        <p:nvSpPr>
          <p:cNvPr id="895" name="Google Shape;895;p37: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96" name="Google Shape;896;p37: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rmAutofit/>
          </a:bodyPr>
          <a:lstStyle/>
          <a:p>
            <a:pPr marL="0" lvl="0" indent="0" algn="l" rtl="0">
              <a:spcBef>
                <a:spcPts val="0"/>
              </a:spcBef>
              <a:spcAft>
                <a:spcPts val="0"/>
              </a:spcAft>
              <a:buNone/>
            </a:pPr>
            <a:r>
              <a:rPr lang="zh-CN" altLang="en-US">
                <a:latin typeface="Trebuchet MS" panose="020B0603020202020204" pitchFamily="34" charset="0"/>
                <a:ea typeface="黑体" panose="02010609060101010101" pitchFamily="49" charset="-122"/>
              </a:rPr>
              <a:t>在框架方面，深度学习领域有一些重要框架</a:t>
            </a:r>
            <a:endParaRPr lang="zh-CN" altLang="en-US" b="0" i="0" u="none" strike="noStrike">
              <a:solidFill>
                <a:schemeClr val="dk1"/>
              </a:solidFill>
              <a:latin typeface="Trebuchet MS" panose="020B0603020202020204" pitchFamily="34" charset="0"/>
              <a:ea typeface="黑体" panose="02010609060101010101" pitchFamily="49" charset="-122"/>
              <a:cs typeface="Trebuchet MS"/>
              <a:sym typeface="Trebuchet MS"/>
            </a:endParaRPr>
          </a:p>
          <a:p>
            <a:pPr marL="0" lvl="0" indent="0" algn="l" rtl="0">
              <a:spcBef>
                <a:spcPts val="330"/>
              </a:spcBef>
              <a:spcAft>
                <a:spcPts val="0"/>
              </a:spcAft>
              <a:buNone/>
            </a:pPr>
            <a:endParaRPr lang="zh-CN" altLang="en-US" b="0" i="0" u="none" strike="noStrike">
              <a:solidFill>
                <a:schemeClr val="dk1"/>
              </a:solidFill>
              <a:latin typeface="Trebuchet MS" panose="020B0603020202020204" pitchFamily="34" charset="0"/>
              <a:ea typeface="黑体" panose="02010609060101010101" pitchFamily="49" charset="-122"/>
              <a:cs typeface="Trebuchet MS"/>
              <a:sym typeface="Trebuchet MS"/>
            </a:endParaRPr>
          </a:p>
          <a:p>
            <a:pPr marL="0" lvl="0" indent="0" algn="l" rtl="0">
              <a:spcBef>
                <a:spcPts val="330"/>
              </a:spcBef>
              <a:spcAft>
                <a:spcPts val="0"/>
              </a:spcAft>
              <a:buNone/>
            </a:pPr>
            <a:r>
              <a:rPr lang="zh-CN" altLang="en-US">
                <a:latin typeface="Trebuchet MS" panose="020B0603020202020204" pitchFamily="34" charset="0"/>
                <a:ea typeface="黑体" panose="02010609060101010101" pitchFamily="49" charset="-122"/>
              </a:rPr>
              <a:t>三种最常用的框架包括 </a:t>
            </a:r>
            <a:r>
              <a:rPr lang="en-US" altLang="zh-CN">
                <a:latin typeface="Trebuchet MS" panose="020B0603020202020204" pitchFamily="34" charset="0"/>
                <a:ea typeface="黑体" panose="02010609060101010101" pitchFamily="49" charset="-122"/>
              </a:rPr>
              <a:t>Tensorflow + Keras (Google)</a:t>
            </a:r>
            <a:r>
              <a:rPr lang="zh-CN" altLang="en-US">
                <a:latin typeface="Trebuchet MS" panose="020B0603020202020204" pitchFamily="34" charset="0"/>
                <a:ea typeface="黑体" panose="02010609060101010101" pitchFamily="49" charset="-122"/>
              </a:rPr>
              <a:t>、</a:t>
            </a:r>
            <a:r>
              <a:rPr lang="en-US" altLang="zh-CN">
                <a:latin typeface="Trebuchet MS" panose="020B0603020202020204" pitchFamily="34" charset="0"/>
                <a:ea typeface="黑体" panose="02010609060101010101" pitchFamily="49" charset="-122"/>
              </a:rPr>
              <a:t>Pytorch (Facebook) </a:t>
            </a:r>
            <a:r>
              <a:rPr lang="zh-CN" altLang="en-US">
                <a:latin typeface="Trebuchet MS" panose="020B0603020202020204" pitchFamily="34" charset="0"/>
                <a:ea typeface="黑体" panose="02010609060101010101" pitchFamily="49" charset="-122"/>
              </a:rPr>
              <a:t>和 </a:t>
            </a:r>
            <a:r>
              <a:rPr lang="en-US" altLang="zh-CN">
                <a:latin typeface="Trebuchet MS" panose="020B0603020202020204" pitchFamily="34" charset="0"/>
                <a:ea typeface="黑体" panose="02010609060101010101" pitchFamily="49" charset="-122"/>
              </a:rPr>
              <a:t>MXNet (AWS)</a:t>
            </a:r>
            <a:endParaRPr lang="zh-CN" altLang="en-US" b="0" i="0" u="none" strike="noStrike">
              <a:solidFill>
                <a:schemeClr val="dk1"/>
              </a:solidFill>
              <a:latin typeface="Trebuchet MS" panose="020B0603020202020204" pitchFamily="34" charset="0"/>
              <a:ea typeface="黑体" panose="02010609060101010101" pitchFamily="49" charset="-122"/>
              <a:cs typeface="Trebuchet MS"/>
              <a:sym typeface="Trebuchet MS"/>
            </a:endParaRPr>
          </a:p>
          <a:p>
            <a:pPr marL="0" lvl="0" indent="0" algn="l" rtl="0">
              <a:spcBef>
                <a:spcPts val="330"/>
              </a:spcBef>
              <a:spcAft>
                <a:spcPts val="0"/>
              </a:spcAft>
              <a:buNone/>
            </a:pPr>
            <a:endParaRPr lang="zh-CN" altLang="en-US" b="0" i="0" u="none" strike="noStrike">
              <a:solidFill>
                <a:schemeClr val="dk1"/>
              </a:solidFill>
              <a:latin typeface="Trebuchet MS" panose="020B0603020202020204" pitchFamily="34" charset="0"/>
              <a:ea typeface="黑体" panose="02010609060101010101" pitchFamily="49" charset="-122"/>
              <a:cs typeface="Trebuchet MS"/>
              <a:sym typeface="Trebuchet MS"/>
            </a:endParaRPr>
          </a:p>
          <a:p>
            <a:pPr marL="0" lvl="0" indent="0" algn="l" rtl="0">
              <a:spcBef>
                <a:spcPts val="330"/>
              </a:spcBef>
              <a:spcAft>
                <a:spcPts val="0"/>
              </a:spcAft>
              <a:buNone/>
            </a:pPr>
            <a:r>
              <a:rPr lang="zh-CN" altLang="en-US">
                <a:latin typeface="Trebuchet MS" panose="020B0603020202020204" pitchFamily="34" charset="0"/>
                <a:ea typeface="黑体" panose="02010609060101010101" pitchFamily="49" charset="-122"/>
              </a:rPr>
              <a:t>它们都是不错的选择，而且难分伯仲</a:t>
            </a:r>
            <a:endParaRPr lang="zh-CN" altLang="en-US" b="0" i="0" u="none" strike="noStrike">
              <a:solidFill>
                <a:schemeClr val="dk1"/>
              </a:solidFill>
              <a:latin typeface="Trebuchet MS" panose="020B0603020202020204" pitchFamily="34" charset="0"/>
              <a:ea typeface="黑体" panose="02010609060101010101" pitchFamily="49" charset="-122"/>
              <a:cs typeface="Trebuchet MS"/>
              <a:sym typeface="Trebuchet MS"/>
            </a:endParaRPr>
          </a:p>
          <a:p>
            <a:pPr marL="0" lvl="0" indent="0" algn="l" rtl="0">
              <a:spcBef>
                <a:spcPts val="330"/>
              </a:spcBef>
              <a:spcAft>
                <a:spcPts val="0"/>
              </a:spcAft>
              <a:buNone/>
            </a:pPr>
            <a:endParaRPr lang="zh-CN" altLang="en-US" b="0" i="0" u="none" strike="noStrike">
              <a:solidFill>
                <a:schemeClr val="dk1"/>
              </a:solidFill>
              <a:latin typeface="Trebuchet MS" panose="020B0603020202020204" pitchFamily="34" charset="0"/>
              <a:ea typeface="黑体" panose="02010609060101010101" pitchFamily="49" charset="-122"/>
              <a:cs typeface="Trebuchet MS"/>
              <a:sym typeface="Trebuchet MS"/>
            </a:endParaRPr>
          </a:p>
          <a:p>
            <a:pPr marL="0" lvl="0" indent="0" algn="l" rtl="0">
              <a:spcBef>
                <a:spcPts val="330"/>
              </a:spcBef>
              <a:spcAft>
                <a:spcPts val="0"/>
              </a:spcAft>
              <a:buNone/>
            </a:pPr>
            <a:r>
              <a:rPr lang="zh-CN" altLang="en-US">
                <a:latin typeface="Trebuchet MS" panose="020B0603020202020204" pitchFamily="34" charset="0"/>
                <a:ea typeface="黑体" panose="02010609060101010101" pitchFamily="49" charset="-122"/>
              </a:rPr>
              <a:t>在本课程中，我们将使用 </a:t>
            </a:r>
            <a:r>
              <a:rPr lang="en-US" altLang="zh-CN">
                <a:latin typeface="Trebuchet MS" panose="020B0603020202020204" pitchFamily="34" charset="0"/>
                <a:ea typeface="黑体" panose="02010609060101010101" pitchFamily="49" charset="-122"/>
              </a:rPr>
              <a:t>TensorFlow </a:t>
            </a:r>
            <a:r>
              <a:rPr lang="zh-CN" altLang="en-US">
                <a:latin typeface="Trebuchet MS" panose="020B0603020202020204" pitchFamily="34" charset="0"/>
                <a:ea typeface="黑体" panose="02010609060101010101" pitchFamily="49" charset="-122"/>
              </a:rPr>
              <a:t>和 </a:t>
            </a:r>
            <a:r>
              <a:rPr lang="en-US" altLang="zh-CN">
                <a:latin typeface="Trebuchet MS" panose="020B0603020202020204" pitchFamily="34" charset="0"/>
                <a:ea typeface="黑体" panose="02010609060101010101" pitchFamily="49" charset="-122"/>
              </a:rPr>
              <a:t>Keras</a:t>
            </a:r>
            <a:r>
              <a:rPr lang="zh-CN" altLang="en-US">
                <a:latin typeface="Trebuchet MS" panose="020B0603020202020204" pitchFamily="34" charset="0"/>
                <a:ea typeface="黑体" panose="02010609060101010101" pitchFamily="49" charset="-122"/>
              </a:rPr>
              <a:t>，但随着您在深度学习领域的深造，我们建议您也了解一下其他框架</a:t>
            </a:r>
            <a:endParaRPr lang="zh-CN" altLang="en-US" sz="1100" b="0" i="0" u="none" strike="noStrike" dirty="0">
              <a:solidFill>
                <a:schemeClr val="dk1"/>
              </a:solidFill>
              <a:latin typeface="Trebuchet MS" panose="020B0603020202020204" pitchFamily="34" charset="0"/>
              <a:ea typeface="黑体" panose="02010609060101010101" pitchFamily="49" charset="-122"/>
              <a:cs typeface="Trebuchet MS"/>
              <a:sym typeface="Trebuchet MS"/>
            </a:endParaRPr>
          </a:p>
        </p:txBody>
      </p:sp>
      <p:sp>
        <p:nvSpPr>
          <p:cNvPr id="897" name="Google Shape;897;p37:notes"/>
          <p:cNvSpPr txBox="1">
            <a:spLocks noGrp="1"/>
          </p:cNvSpPr>
          <p:nvPr>
            <p:ph type="sldNum" idx="12"/>
          </p:nvPr>
        </p:nvSpPr>
        <p:spPr>
          <a:xfrm>
            <a:off x="3663170" y="8829967"/>
            <a:ext cx="3037840" cy="464820"/>
          </a:xfrm>
          <a:prstGeom prst="rect">
            <a:avLst/>
          </a:prstGeom>
          <a:noFill/>
          <a:ln>
            <a:noFill/>
          </a:ln>
        </p:spPr>
        <p:txBody>
          <a:bodyPr spcFirstLastPara="1" wrap="square" lIns="93175" tIns="46575" rIns="93175" bIns="46575" anchor="ctr" anchorCtr="0">
            <a:noAutofit/>
          </a:bodyPr>
          <a:lstStyle/>
          <a:p>
            <a:pPr marL="0" lvl="0" indent="0" algn="r" rtl="0">
              <a:spcBef>
                <a:spcPts val="0"/>
              </a:spcBef>
              <a:spcAft>
                <a:spcPts val="0"/>
              </a:spcAft>
              <a:buNone/>
            </a:pPr>
            <a:fld id="{00000000-1234-1234-1234-123412341234}" type="slidenum">
              <a:rPr lang="en-US">
                <a:latin typeface="Trebuchet MS" panose="020B0603020202020204" pitchFamily="34" charset="0"/>
                <a:ea typeface="黑体" panose="02010609060101010101" pitchFamily="49" charset="-122"/>
                <a:cs typeface="Trebuchet MS"/>
                <a:sym typeface="Trebuchet MS"/>
              </a:rPr>
              <a:t>37</a:t>
            </a:fld>
            <a:endParaRPr>
              <a:latin typeface="Trebuchet MS" panose="020B0603020202020204" pitchFamily="34" charset="0"/>
              <a:ea typeface="黑体" panose="02010609060101010101" pitchFamily="49" charset="-122"/>
              <a:cs typeface="Trebuchet MS"/>
              <a:sym typeface="Trebuchet MS"/>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5"/>
        <p:cNvGrpSpPr/>
        <p:nvPr/>
      </p:nvGrpSpPr>
      <p:grpSpPr>
        <a:xfrm>
          <a:off x="0" y="0"/>
          <a:ext cx="0" cy="0"/>
          <a:chOff x="0" y="0"/>
          <a:chExt cx="0" cy="0"/>
        </a:xfrm>
      </p:grpSpPr>
      <p:sp>
        <p:nvSpPr>
          <p:cNvPr id="906" name="Google Shape;906;p38: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07" name="Google Shape;907;p38: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rmAutofit/>
          </a:bodyPr>
          <a:lstStyle/>
          <a:p>
            <a:pPr marL="0" lvl="0" indent="0" algn="l" rtl="0">
              <a:spcBef>
                <a:spcPts val="0"/>
              </a:spcBef>
              <a:spcAft>
                <a:spcPts val="0"/>
              </a:spcAft>
              <a:buNone/>
            </a:pPr>
            <a:endParaRPr lang="zh-CN" altLang="en-US" sz="1100" b="0" i="0" u="none" strike="noStrike" dirty="0">
              <a:solidFill>
                <a:schemeClr val="dk1"/>
              </a:solidFill>
              <a:latin typeface="Trebuchet MS" panose="020B0603020202020204" pitchFamily="34" charset="0"/>
              <a:ea typeface="黑体" panose="02010609060101010101" pitchFamily="49" charset="-122"/>
              <a:cs typeface="Trebuchet MS"/>
              <a:sym typeface="Trebuchet MS"/>
            </a:endParaRPr>
          </a:p>
        </p:txBody>
      </p:sp>
      <p:sp>
        <p:nvSpPr>
          <p:cNvPr id="908" name="Google Shape;908;p38:notes"/>
          <p:cNvSpPr txBox="1">
            <a:spLocks noGrp="1"/>
          </p:cNvSpPr>
          <p:nvPr>
            <p:ph type="sldNum" idx="12"/>
          </p:nvPr>
        </p:nvSpPr>
        <p:spPr>
          <a:xfrm>
            <a:off x="3663170" y="8829967"/>
            <a:ext cx="3037840" cy="464820"/>
          </a:xfrm>
          <a:prstGeom prst="rect">
            <a:avLst/>
          </a:prstGeom>
          <a:noFill/>
          <a:ln>
            <a:noFill/>
          </a:ln>
        </p:spPr>
        <p:txBody>
          <a:bodyPr spcFirstLastPara="1" wrap="square" lIns="93175" tIns="46575" rIns="93175" bIns="46575" anchor="ctr" anchorCtr="0">
            <a:noAutofit/>
          </a:bodyPr>
          <a:lstStyle/>
          <a:p>
            <a:pPr marL="0" lvl="0" indent="0" algn="r" rtl="0">
              <a:spcBef>
                <a:spcPts val="0"/>
              </a:spcBef>
              <a:spcAft>
                <a:spcPts val="0"/>
              </a:spcAft>
              <a:buNone/>
            </a:pPr>
            <a:fld id="{00000000-1234-1234-1234-123412341234}" type="slidenum">
              <a:rPr lang="en-US">
                <a:latin typeface="Trebuchet MS" panose="020B0603020202020204" pitchFamily="34" charset="0"/>
                <a:ea typeface="黑体" panose="02010609060101010101" pitchFamily="49" charset="-122"/>
                <a:cs typeface="Trebuchet MS"/>
                <a:sym typeface="Trebuchet MS"/>
              </a:rPr>
              <a:t>38</a:t>
            </a:fld>
            <a:endParaRPr>
              <a:latin typeface="Trebuchet MS" panose="020B0603020202020204" pitchFamily="34" charset="0"/>
              <a:ea typeface="黑体" panose="02010609060101010101" pitchFamily="49" charset="-122"/>
              <a:cs typeface="Trebuchet MS"/>
              <a:sym typeface="Trebuchet MS"/>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1"/>
        <p:cNvGrpSpPr/>
        <p:nvPr/>
      </p:nvGrpSpPr>
      <p:grpSpPr>
        <a:xfrm>
          <a:off x="0" y="0"/>
          <a:ext cx="0" cy="0"/>
          <a:chOff x="0" y="0"/>
          <a:chExt cx="0" cy="0"/>
        </a:xfrm>
      </p:grpSpPr>
      <p:sp>
        <p:nvSpPr>
          <p:cNvPr id="912" name="Google Shape;912;p39: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13" name="Google Shape;913;p39: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rmAutofit/>
          </a:bodyPr>
          <a:lstStyle/>
          <a:p>
            <a:pPr marL="0" lvl="0" indent="0" algn="l" rtl="0">
              <a:spcBef>
                <a:spcPts val="0"/>
              </a:spcBef>
              <a:spcAft>
                <a:spcPts val="0"/>
              </a:spcAft>
              <a:buNone/>
            </a:pPr>
            <a:r>
              <a:rPr lang="zh-CN" altLang="en-US">
                <a:latin typeface="Trebuchet MS" panose="020B0603020202020204" pitchFamily="34" charset="0"/>
                <a:ea typeface="黑体" panose="02010609060101010101" pitchFamily="49" charset="-122"/>
              </a:rPr>
              <a:t>我们打算暂时不去过度深入探究深度学习的理论和细节，而是让您立即上手体验神经网络的训练</a:t>
            </a:r>
            <a:endParaRPr lang="zh-CN" altLang="en-US" b="0" i="0" u="none" strike="noStrike">
              <a:solidFill>
                <a:schemeClr val="dk1"/>
              </a:solidFill>
              <a:latin typeface="Trebuchet MS" panose="020B0603020202020204" pitchFamily="34" charset="0"/>
              <a:ea typeface="黑体" panose="02010609060101010101" pitchFamily="49" charset="-122"/>
              <a:cs typeface="Trebuchet MS"/>
              <a:sym typeface="Trebuchet MS"/>
            </a:endParaRPr>
          </a:p>
          <a:p>
            <a:pPr marL="0" lvl="0" indent="0" algn="l" rtl="0">
              <a:spcBef>
                <a:spcPts val="330"/>
              </a:spcBef>
              <a:spcAft>
                <a:spcPts val="0"/>
              </a:spcAft>
              <a:buNone/>
            </a:pPr>
            <a:endParaRPr lang="zh-CN" altLang="en-US" b="0" i="0" u="none" strike="noStrike">
              <a:solidFill>
                <a:schemeClr val="dk1"/>
              </a:solidFill>
              <a:latin typeface="Trebuchet MS" panose="020B0603020202020204" pitchFamily="34" charset="0"/>
              <a:ea typeface="黑体" panose="02010609060101010101" pitchFamily="49" charset="-122"/>
              <a:cs typeface="Trebuchet MS"/>
              <a:sym typeface="Trebuchet MS"/>
            </a:endParaRPr>
          </a:p>
          <a:p>
            <a:pPr marL="0" lvl="0" indent="0" algn="l" rtl="0">
              <a:spcBef>
                <a:spcPts val="330"/>
              </a:spcBef>
              <a:spcAft>
                <a:spcPts val="0"/>
              </a:spcAft>
              <a:buNone/>
            </a:pPr>
            <a:r>
              <a:rPr lang="zh-CN" altLang="en-US">
                <a:latin typeface="Trebuchet MS" panose="020B0603020202020204" pitchFamily="34" charset="0"/>
                <a:ea typeface="黑体" panose="02010609060101010101" pitchFamily="49" charset="-122"/>
              </a:rPr>
              <a:t>首先，您要教会一个模型理解和分类手写数字</a:t>
            </a:r>
            <a:endParaRPr lang="zh-CN" altLang="en-US" b="0" i="0" u="none" strike="noStrike">
              <a:solidFill>
                <a:schemeClr val="dk1"/>
              </a:solidFill>
              <a:latin typeface="Trebuchet MS" panose="020B0603020202020204" pitchFamily="34" charset="0"/>
              <a:ea typeface="黑体" panose="02010609060101010101" pitchFamily="49" charset="-122"/>
              <a:cs typeface="Trebuchet MS"/>
              <a:sym typeface="Trebuchet MS"/>
            </a:endParaRPr>
          </a:p>
          <a:p>
            <a:pPr marL="0" lvl="0" indent="0" algn="l" rtl="0">
              <a:spcBef>
                <a:spcPts val="330"/>
              </a:spcBef>
              <a:spcAft>
                <a:spcPts val="0"/>
              </a:spcAft>
              <a:buNone/>
            </a:pPr>
            <a:endParaRPr lang="zh-CN" altLang="en-US" b="0" i="0" u="none" strike="noStrike">
              <a:solidFill>
                <a:schemeClr val="dk1"/>
              </a:solidFill>
              <a:latin typeface="Trebuchet MS" panose="020B0603020202020204" pitchFamily="34" charset="0"/>
              <a:ea typeface="黑体" panose="02010609060101010101" pitchFamily="49" charset="-122"/>
              <a:cs typeface="Trebuchet MS"/>
              <a:sym typeface="Trebuchet MS"/>
            </a:endParaRPr>
          </a:p>
          <a:p>
            <a:pPr marL="0" lvl="0" indent="0" algn="l" rtl="0">
              <a:spcBef>
                <a:spcPts val="330"/>
              </a:spcBef>
              <a:spcAft>
                <a:spcPts val="0"/>
              </a:spcAft>
              <a:buNone/>
            </a:pPr>
            <a:r>
              <a:rPr lang="zh-CN" altLang="en-US">
                <a:latin typeface="Trebuchet MS" panose="020B0603020202020204" pitchFamily="34" charset="0"/>
                <a:ea typeface="黑体" panose="02010609060101010101" pitchFamily="49" charset="-122"/>
              </a:rPr>
              <a:t>识别手写体字符是 </a:t>
            </a:r>
            <a:r>
              <a:rPr lang="en-US" altLang="zh-CN">
                <a:latin typeface="Trebuchet MS" panose="020B0603020202020204" pitchFamily="34" charset="0"/>
                <a:ea typeface="黑体" panose="02010609060101010101" pitchFamily="49" charset="-122"/>
              </a:rPr>
              <a:t>AI </a:t>
            </a:r>
            <a:r>
              <a:rPr lang="zh-CN" altLang="en-US">
                <a:latin typeface="Trebuchet MS" panose="020B0603020202020204" pitchFamily="34" charset="0"/>
                <a:ea typeface="黑体" panose="02010609060101010101" pitchFamily="49" charset="-122"/>
              </a:rPr>
              <a:t>发展史上一项非常重要的任务，特别适合深度学习技术处理</a:t>
            </a:r>
            <a:endParaRPr lang="zh-CN" altLang="en-US" b="0" i="0" u="none" strike="noStrike">
              <a:solidFill>
                <a:schemeClr val="dk1"/>
              </a:solidFill>
              <a:latin typeface="Trebuchet MS" panose="020B0603020202020204" pitchFamily="34" charset="0"/>
              <a:ea typeface="黑体" panose="02010609060101010101" pitchFamily="49" charset="-122"/>
              <a:cs typeface="Trebuchet MS"/>
              <a:sym typeface="Trebuchet MS"/>
            </a:endParaRPr>
          </a:p>
          <a:p>
            <a:pPr marL="0" lvl="0" indent="0" algn="l" rtl="0">
              <a:spcBef>
                <a:spcPts val="330"/>
              </a:spcBef>
              <a:spcAft>
                <a:spcPts val="0"/>
              </a:spcAft>
              <a:buNone/>
            </a:pPr>
            <a:endParaRPr lang="zh-CN" altLang="en-US" b="0" i="0" u="none" strike="noStrike">
              <a:solidFill>
                <a:schemeClr val="dk1"/>
              </a:solidFill>
              <a:latin typeface="Trebuchet MS" panose="020B0603020202020204" pitchFamily="34" charset="0"/>
              <a:ea typeface="黑体" panose="02010609060101010101" pitchFamily="49" charset="-122"/>
              <a:cs typeface="Trebuchet MS"/>
              <a:sym typeface="Trebuchet MS"/>
            </a:endParaRPr>
          </a:p>
          <a:p>
            <a:pPr marL="0" lvl="0" indent="0" algn="l" rtl="0">
              <a:spcBef>
                <a:spcPts val="330"/>
              </a:spcBef>
              <a:spcAft>
                <a:spcPts val="0"/>
              </a:spcAft>
              <a:buNone/>
            </a:pPr>
            <a:r>
              <a:rPr lang="zh-CN" altLang="en-US">
                <a:latin typeface="Trebuchet MS" panose="020B0603020202020204" pitchFamily="34" charset="0"/>
                <a:ea typeface="黑体" panose="02010609060101010101" pitchFamily="49" charset="-122"/>
              </a:rPr>
              <a:t>您将使用一个名为 </a:t>
            </a:r>
            <a:r>
              <a:rPr lang="en-US" altLang="zh-CN">
                <a:latin typeface="Trebuchet MS" panose="020B0603020202020204" pitchFamily="34" charset="0"/>
                <a:ea typeface="黑体" panose="02010609060101010101" pitchFamily="49" charset="-122"/>
              </a:rPr>
              <a:t>MNIST </a:t>
            </a:r>
            <a:r>
              <a:rPr lang="zh-CN" altLang="en-US">
                <a:latin typeface="Trebuchet MS" panose="020B0603020202020204" pitchFamily="34" charset="0"/>
                <a:ea typeface="黑体" panose="02010609060101010101" pitchFamily="49" charset="-122"/>
              </a:rPr>
              <a:t>的数据集，其中包含 </a:t>
            </a:r>
            <a:r>
              <a:rPr lang="en-US" altLang="zh-CN">
                <a:latin typeface="Trebuchet MS" panose="020B0603020202020204" pitchFamily="34" charset="0"/>
                <a:ea typeface="黑体" panose="02010609060101010101" pitchFamily="49" charset="-122"/>
              </a:rPr>
              <a:t>70,000 </a:t>
            </a:r>
            <a:r>
              <a:rPr lang="zh-CN" altLang="en-US">
                <a:latin typeface="Trebuchet MS" panose="020B0603020202020204" pitchFamily="34" charset="0"/>
                <a:ea typeface="黑体" panose="02010609060101010101" pitchFamily="49" charset="-122"/>
              </a:rPr>
              <a:t>张手写数字的图像</a:t>
            </a:r>
            <a:endParaRPr lang="zh-CN" altLang="en-US" b="0" i="0" u="none" strike="noStrike">
              <a:solidFill>
                <a:schemeClr val="dk1"/>
              </a:solidFill>
              <a:latin typeface="Trebuchet MS" panose="020B0603020202020204" pitchFamily="34" charset="0"/>
              <a:ea typeface="黑体" panose="02010609060101010101" pitchFamily="49" charset="-122"/>
              <a:cs typeface="Trebuchet MS"/>
              <a:sym typeface="Trebuchet MS"/>
            </a:endParaRPr>
          </a:p>
          <a:p>
            <a:pPr marL="0" lvl="0" indent="0" algn="l" rtl="0">
              <a:spcBef>
                <a:spcPts val="330"/>
              </a:spcBef>
              <a:spcAft>
                <a:spcPts val="0"/>
              </a:spcAft>
              <a:buNone/>
            </a:pPr>
            <a:endParaRPr lang="zh-CN" altLang="en-US" b="0" i="0" u="none" strike="noStrike">
              <a:solidFill>
                <a:schemeClr val="dk1"/>
              </a:solidFill>
              <a:latin typeface="Trebuchet MS" panose="020B0603020202020204" pitchFamily="34" charset="0"/>
              <a:ea typeface="黑体" panose="02010609060101010101" pitchFamily="49" charset="-122"/>
              <a:cs typeface="Trebuchet MS"/>
              <a:sym typeface="Trebuchet MS"/>
            </a:endParaRPr>
          </a:p>
          <a:p>
            <a:pPr marL="0" lvl="0" indent="0" algn="l" rtl="0">
              <a:spcBef>
                <a:spcPts val="330"/>
              </a:spcBef>
              <a:spcAft>
                <a:spcPts val="0"/>
              </a:spcAft>
              <a:buNone/>
            </a:pPr>
            <a:r>
              <a:rPr lang="zh-CN" altLang="en-US">
                <a:latin typeface="Trebuchet MS" panose="020B0603020202020204" pitchFamily="34" charset="0"/>
                <a:ea typeface="黑体" panose="02010609060101010101" pitchFamily="49" charset="-122"/>
              </a:rPr>
              <a:t>在第一次练习中，您可能感到需要吸收理解很多知识，但请保持耐心，不用强迫自己一次就全部理解。在整个课程中，您将接触到多个训练步骤，并通过实践练习理解相关知识</a:t>
            </a:r>
            <a:endParaRPr lang="zh-CN" altLang="en-US" b="0" i="0" u="none" strike="noStrike">
              <a:solidFill>
                <a:schemeClr val="dk1"/>
              </a:solidFill>
              <a:latin typeface="Trebuchet MS" panose="020B0603020202020204" pitchFamily="34" charset="0"/>
              <a:ea typeface="黑体" panose="02010609060101010101" pitchFamily="49" charset="-122"/>
              <a:cs typeface="Trebuchet MS"/>
              <a:sym typeface="Trebuchet MS"/>
            </a:endParaRPr>
          </a:p>
          <a:p>
            <a:pPr marL="0" lvl="0" indent="0" algn="l" rtl="0">
              <a:spcBef>
                <a:spcPts val="330"/>
              </a:spcBef>
              <a:spcAft>
                <a:spcPts val="0"/>
              </a:spcAft>
              <a:buNone/>
            </a:pPr>
            <a:endParaRPr lang="zh-CN" altLang="en-US" b="0" i="0" u="none" strike="noStrike">
              <a:solidFill>
                <a:schemeClr val="dk1"/>
              </a:solidFill>
              <a:latin typeface="Trebuchet MS" panose="020B0603020202020204" pitchFamily="34" charset="0"/>
              <a:ea typeface="黑体" panose="02010609060101010101" pitchFamily="49" charset="-122"/>
              <a:cs typeface="Trebuchet MS"/>
              <a:sym typeface="Trebuchet MS"/>
            </a:endParaRPr>
          </a:p>
          <a:p>
            <a:pPr marL="0" lvl="0" indent="0" algn="l" rtl="0">
              <a:spcBef>
                <a:spcPts val="330"/>
              </a:spcBef>
              <a:spcAft>
                <a:spcPts val="0"/>
              </a:spcAft>
              <a:buNone/>
            </a:pPr>
            <a:r>
              <a:rPr lang="zh-CN" altLang="en-US">
                <a:latin typeface="Trebuchet MS" panose="020B0603020202020204" pitchFamily="34" charset="0"/>
                <a:ea typeface="黑体" panose="02010609060101010101" pitchFamily="49" charset="-122"/>
              </a:rPr>
              <a:t>主要目的就是让您大体了解训练过程，后续我们会补充介绍相关细节</a:t>
            </a:r>
            <a:endParaRPr lang="zh-CN" altLang="en-US" sz="1100" b="0" i="0" u="none" strike="noStrike" dirty="0">
              <a:solidFill>
                <a:schemeClr val="dk1"/>
              </a:solidFill>
              <a:latin typeface="Trebuchet MS" panose="020B0603020202020204" pitchFamily="34" charset="0"/>
              <a:ea typeface="黑体" panose="02010609060101010101" pitchFamily="49" charset="-122"/>
              <a:cs typeface="Trebuchet MS"/>
              <a:sym typeface="Trebuchet MS"/>
            </a:endParaRPr>
          </a:p>
        </p:txBody>
      </p:sp>
      <p:sp>
        <p:nvSpPr>
          <p:cNvPr id="914" name="Google Shape;914;p39:notes"/>
          <p:cNvSpPr txBox="1">
            <a:spLocks noGrp="1"/>
          </p:cNvSpPr>
          <p:nvPr>
            <p:ph type="sldNum" idx="12"/>
          </p:nvPr>
        </p:nvSpPr>
        <p:spPr>
          <a:xfrm>
            <a:off x="3663170" y="8829967"/>
            <a:ext cx="3037840" cy="464820"/>
          </a:xfrm>
          <a:prstGeom prst="rect">
            <a:avLst/>
          </a:prstGeom>
          <a:noFill/>
          <a:ln>
            <a:noFill/>
          </a:ln>
        </p:spPr>
        <p:txBody>
          <a:bodyPr spcFirstLastPara="1" wrap="square" lIns="93175" tIns="46575" rIns="93175" bIns="46575" anchor="ctr" anchorCtr="0">
            <a:noAutofit/>
          </a:bodyPr>
          <a:lstStyle/>
          <a:p>
            <a:pPr marL="0" lvl="0" indent="0" algn="r" rtl="0">
              <a:spcBef>
                <a:spcPts val="0"/>
              </a:spcBef>
              <a:spcAft>
                <a:spcPts val="0"/>
              </a:spcAft>
              <a:buNone/>
            </a:pPr>
            <a:fld id="{00000000-1234-1234-1234-123412341234}" type="slidenum">
              <a:rPr lang="en-US">
                <a:latin typeface="Trebuchet MS" panose="020B0603020202020204" pitchFamily="34" charset="0"/>
                <a:ea typeface="黑体" panose="02010609060101010101" pitchFamily="49" charset="-122"/>
                <a:cs typeface="Trebuchet MS"/>
                <a:sym typeface="Trebuchet MS"/>
              </a:rPr>
              <a:t>39</a:t>
            </a:fld>
            <a:endParaRPr>
              <a:latin typeface="Trebuchet MS" panose="020B0603020202020204" pitchFamily="34" charset="0"/>
              <a:ea typeface="黑体" panose="02010609060101010101" pitchFamily="49" charset="-122"/>
              <a:cs typeface="Trebuchet MS"/>
              <a:sym typeface="Trebuchet M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p4: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30" name="Google Shape;430;p4: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rmAutofit/>
          </a:bodyPr>
          <a:lstStyle/>
          <a:p>
            <a:pPr marL="0" lvl="0" indent="0" algn="l" rtl="0">
              <a:spcBef>
                <a:spcPts val="0"/>
              </a:spcBef>
              <a:spcAft>
                <a:spcPts val="0"/>
              </a:spcAft>
              <a:buNone/>
            </a:pPr>
            <a:endParaRPr lang="zh-CN" altLang="en-US" dirty="0">
              <a:latin typeface="Trebuchet MS" panose="020B0603020202020204" pitchFamily="34" charset="0"/>
              <a:ea typeface="黑体" panose="02010609060101010101" pitchFamily="49" charset="-122"/>
              <a:cs typeface="Trebuchet MS"/>
              <a:sym typeface="Trebuchet MS"/>
            </a:endParaRPr>
          </a:p>
        </p:txBody>
      </p:sp>
      <p:sp>
        <p:nvSpPr>
          <p:cNvPr id="431" name="Google Shape;431;p4:notes"/>
          <p:cNvSpPr txBox="1">
            <a:spLocks noGrp="1"/>
          </p:cNvSpPr>
          <p:nvPr>
            <p:ph type="sldNum" idx="12"/>
          </p:nvPr>
        </p:nvSpPr>
        <p:spPr>
          <a:xfrm>
            <a:off x="3663170" y="8829967"/>
            <a:ext cx="3037840" cy="464820"/>
          </a:xfrm>
          <a:prstGeom prst="rect">
            <a:avLst/>
          </a:prstGeom>
          <a:noFill/>
          <a:ln>
            <a:noFill/>
          </a:ln>
        </p:spPr>
        <p:txBody>
          <a:bodyPr spcFirstLastPara="1" wrap="square" lIns="93175" tIns="46575" rIns="93175" bIns="46575" anchor="ctr" anchorCtr="0">
            <a:noAutofit/>
          </a:bodyPr>
          <a:lstStyle/>
          <a:p>
            <a:pPr marL="0" lvl="0" indent="0" algn="r" rtl="0">
              <a:spcBef>
                <a:spcPts val="0"/>
              </a:spcBef>
              <a:spcAft>
                <a:spcPts val="0"/>
              </a:spcAft>
              <a:buNone/>
            </a:pPr>
            <a:fld id="{00000000-1234-1234-1234-123412341234}" type="slidenum">
              <a:rPr lang="en-US">
                <a:latin typeface="Trebuchet MS" panose="020B0603020202020204" pitchFamily="34" charset="0"/>
                <a:ea typeface="黑体" panose="02010609060101010101" pitchFamily="49" charset="-122"/>
                <a:cs typeface="Trebuchet MS"/>
                <a:sym typeface="Trebuchet MS"/>
              </a:rPr>
              <a:t>4</a:t>
            </a:fld>
            <a:endParaRPr>
              <a:latin typeface="Trebuchet MS" panose="020B0603020202020204" pitchFamily="34" charset="0"/>
              <a:ea typeface="黑体" panose="02010609060101010101" pitchFamily="49" charset="-122"/>
              <a:cs typeface="Trebuchet MS"/>
              <a:sym typeface="Trebuchet MS"/>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6"/>
        <p:cNvGrpSpPr/>
        <p:nvPr/>
      </p:nvGrpSpPr>
      <p:grpSpPr>
        <a:xfrm>
          <a:off x="0" y="0"/>
          <a:ext cx="0" cy="0"/>
          <a:chOff x="0" y="0"/>
          <a:chExt cx="0" cy="0"/>
        </a:xfrm>
      </p:grpSpPr>
      <p:sp>
        <p:nvSpPr>
          <p:cNvPr id="927" name="Google Shape;927;p40: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28" name="Google Shape;928;p40: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rmAutofit/>
          </a:bodyPr>
          <a:lstStyle/>
          <a:p>
            <a:pPr marL="0" lvl="0" indent="0" algn="l" rtl="0">
              <a:spcBef>
                <a:spcPts val="0"/>
              </a:spcBef>
              <a:spcAft>
                <a:spcPts val="0"/>
              </a:spcAft>
              <a:buNone/>
            </a:pPr>
            <a:r>
              <a:rPr lang="zh-CN" altLang="en-US">
                <a:latin typeface="Trebuchet MS" panose="020B0603020202020204" pitchFamily="34" charset="0"/>
                <a:ea typeface="黑体" panose="02010609060101010101" pitchFamily="49" charset="-122"/>
              </a:rPr>
              <a:t>很高兴您能参加本次课程。我们开始吧。</a:t>
            </a:r>
            <a:endParaRPr lang="zh-CN" altLang="en-US" dirty="0">
              <a:latin typeface="Trebuchet MS" panose="020B0603020202020204" pitchFamily="34" charset="0"/>
              <a:ea typeface="黑体" panose="02010609060101010101" pitchFamily="49" charset="-122"/>
              <a:cs typeface="Trebuchet MS"/>
              <a:sym typeface="Trebuchet MS"/>
            </a:endParaRPr>
          </a:p>
        </p:txBody>
      </p:sp>
      <p:sp>
        <p:nvSpPr>
          <p:cNvPr id="929" name="Google Shape;929;p40:notes"/>
          <p:cNvSpPr txBox="1">
            <a:spLocks noGrp="1"/>
          </p:cNvSpPr>
          <p:nvPr>
            <p:ph type="sldNum" idx="12"/>
          </p:nvPr>
        </p:nvSpPr>
        <p:spPr>
          <a:xfrm>
            <a:off x="3663170" y="8829967"/>
            <a:ext cx="3037840" cy="464820"/>
          </a:xfrm>
          <a:prstGeom prst="rect">
            <a:avLst/>
          </a:prstGeom>
          <a:noFill/>
          <a:ln>
            <a:noFill/>
          </a:ln>
        </p:spPr>
        <p:txBody>
          <a:bodyPr spcFirstLastPara="1" wrap="square" lIns="93175" tIns="46575" rIns="93175" bIns="46575" anchor="ctr" anchorCtr="0">
            <a:noAutofit/>
          </a:bodyPr>
          <a:lstStyle/>
          <a:p>
            <a:pPr marL="0" lvl="0" indent="0" algn="r" rtl="0">
              <a:spcBef>
                <a:spcPts val="0"/>
              </a:spcBef>
              <a:spcAft>
                <a:spcPts val="0"/>
              </a:spcAft>
              <a:buNone/>
            </a:pPr>
            <a:fld id="{00000000-1234-1234-1234-123412341234}" type="slidenum">
              <a:rPr lang="en-US">
                <a:latin typeface="Trebuchet MS" panose="020B0603020202020204" pitchFamily="34" charset="0"/>
                <a:ea typeface="黑体" panose="02010609060101010101" pitchFamily="49" charset="-122"/>
                <a:cs typeface="Trebuchet MS"/>
                <a:sym typeface="Trebuchet MS"/>
              </a:rPr>
              <a:t>40</a:t>
            </a:fld>
            <a:endParaRPr>
              <a:latin typeface="Trebuchet MS" panose="020B0603020202020204" pitchFamily="34" charset="0"/>
              <a:ea typeface="黑体" panose="02010609060101010101" pitchFamily="49" charset="-122"/>
              <a:cs typeface="Trebuchet MS"/>
              <a:sym typeface="Trebuchet MS"/>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2"/>
        <p:cNvGrpSpPr/>
        <p:nvPr/>
      </p:nvGrpSpPr>
      <p:grpSpPr>
        <a:xfrm>
          <a:off x="0" y="0"/>
          <a:ext cx="0" cy="0"/>
          <a:chOff x="0" y="0"/>
          <a:chExt cx="0" cy="0"/>
        </a:xfrm>
      </p:grpSpPr>
      <p:sp>
        <p:nvSpPr>
          <p:cNvPr id="933" name="Google Shape;933;p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34" name="Google Shape;934;p41: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rmAutofit/>
          </a:bodyPr>
          <a:lstStyle/>
          <a:p>
            <a:pPr marL="0" lvl="0" indent="0" algn="l" rtl="0">
              <a:spcBef>
                <a:spcPts val="330"/>
              </a:spcBef>
              <a:spcAft>
                <a:spcPts val="0"/>
              </a:spcAft>
              <a:buNone/>
            </a:pPr>
            <a:endParaRPr lang="zh-CN" altLang="en-US" b="0" i="0" u="none" strike="noStrike">
              <a:solidFill>
                <a:schemeClr val="dk1"/>
              </a:solidFill>
              <a:latin typeface="Trebuchet MS" panose="020B0603020202020204" pitchFamily="34" charset="0"/>
              <a:ea typeface="黑体" panose="02010609060101010101" pitchFamily="49" charset="-122"/>
              <a:cs typeface="Trebuchet MS"/>
              <a:sym typeface="Trebuchet MS"/>
            </a:endParaRPr>
          </a:p>
          <a:p>
            <a:pPr marL="0" lvl="0" indent="0" algn="l" rtl="0">
              <a:spcBef>
                <a:spcPts val="330"/>
              </a:spcBef>
              <a:spcAft>
                <a:spcPts val="0"/>
              </a:spcAft>
              <a:buNone/>
            </a:pPr>
            <a:endParaRPr lang="zh-CN" altLang="en-US" sz="1100" u="none" strike="noStrike" dirty="0">
              <a:solidFill>
                <a:schemeClr val="dk1"/>
              </a:solidFill>
              <a:latin typeface="Trebuchet MS"/>
              <a:ea typeface="Trebuchet MS"/>
              <a:cs typeface="Trebuchet MS"/>
              <a:sym typeface="Trebuchet MS"/>
            </a:endParaRPr>
          </a:p>
        </p:txBody>
      </p:sp>
      <p:sp>
        <p:nvSpPr>
          <p:cNvPr id="935" name="Google Shape;935;p41:notes"/>
          <p:cNvSpPr txBox="1">
            <a:spLocks noGrp="1"/>
          </p:cNvSpPr>
          <p:nvPr>
            <p:ph type="sldNum" idx="12"/>
          </p:nvPr>
        </p:nvSpPr>
        <p:spPr>
          <a:xfrm>
            <a:off x="3663170" y="8829967"/>
            <a:ext cx="3037840" cy="464820"/>
          </a:xfrm>
          <a:prstGeom prst="rect">
            <a:avLst/>
          </a:prstGeom>
          <a:noFill/>
          <a:ln>
            <a:noFill/>
          </a:ln>
        </p:spPr>
        <p:txBody>
          <a:bodyPr spcFirstLastPara="1" wrap="square" lIns="93175" tIns="46575" rIns="93175" bIns="46575" anchor="ctr" anchorCtr="0">
            <a:noAutofit/>
          </a:bodyPr>
          <a:lstStyle/>
          <a:p>
            <a:pPr marL="0" marR="0" lvl="0" indent="0" algn="r" rtl="0">
              <a:lnSpc>
                <a:spcPct val="100000"/>
              </a:lnSpc>
              <a:spcBef>
                <a:spcPts val="0"/>
              </a:spcBef>
              <a:spcAft>
                <a:spcPts val="0"/>
              </a:spcAft>
              <a:buClr>
                <a:srgbClr val="000000"/>
              </a:buClr>
              <a:buSzPts val="1100"/>
              <a:buFont typeface="Trebuchet MS"/>
              <a:buNone/>
            </a:pPr>
            <a:fld id="{00000000-1234-1234-1234-123412341234}" type="slidenum">
              <a:rPr lang="en-US" sz="1100" b="0" i="0" u="none" strike="noStrike" cap="none">
                <a:solidFill>
                  <a:srgbClr val="000000"/>
                </a:solidFill>
                <a:latin typeface="Trebuchet MS" panose="020B0603020202020204" pitchFamily="34" charset="0"/>
                <a:ea typeface="黑体" panose="02010609060101010101" pitchFamily="49" charset="-122"/>
                <a:cs typeface="Trebuchet MS"/>
                <a:sym typeface="Trebuchet MS"/>
              </a:rPr>
              <a:t>41</a:t>
            </a:fld>
            <a:endParaRPr sz="1100" b="0" i="0" u="none" strike="noStrike" cap="none">
              <a:solidFill>
                <a:srgbClr val="000000"/>
              </a:solidFill>
              <a:latin typeface="Trebuchet MS" panose="020B0603020202020204" pitchFamily="34" charset="0"/>
              <a:ea typeface="黑体" panose="02010609060101010101" pitchFamily="49" charset="-122"/>
              <a:cs typeface="Trebuchet MS"/>
              <a:sym typeface="Trebuchet M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Google Shape;435;p5: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36" name="Google Shape;436;p5: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rmAutofit/>
          </a:bodyPr>
          <a:lstStyle/>
          <a:p>
            <a:pPr marL="0" lvl="0" indent="0" algn="l" rtl="0">
              <a:spcBef>
                <a:spcPts val="0"/>
              </a:spcBef>
              <a:spcAft>
                <a:spcPts val="0"/>
              </a:spcAft>
              <a:buNone/>
            </a:pPr>
            <a:r>
              <a:rPr lang="zh-CN" altLang="en-US">
                <a:latin typeface="Trebuchet MS" panose="020B0603020202020204" pitchFamily="34" charset="0"/>
                <a:ea typeface="黑体" panose="02010609060101010101" pitchFamily="49" charset="-122"/>
              </a:rPr>
              <a:t>我们想帮您快速做好准备，为您提供投身这个领域并立即解决自己的问题所需的工具和理论</a:t>
            </a:r>
            <a:endParaRPr lang="zh-CN" altLang="en-US" b="0" i="0" u="none" strike="noStrike">
              <a:solidFill>
                <a:schemeClr val="dk1"/>
              </a:solidFill>
              <a:latin typeface="Trebuchet MS" panose="020B0603020202020204" pitchFamily="34" charset="0"/>
              <a:ea typeface="黑体" panose="02010609060101010101" pitchFamily="49" charset="-122"/>
              <a:cs typeface="Trebuchet MS"/>
              <a:sym typeface="Trebuchet MS"/>
            </a:endParaRPr>
          </a:p>
          <a:p>
            <a:pPr marL="0" lvl="0" indent="0" algn="l" rtl="0">
              <a:spcBef>
                <a:spcPts val="330"/>
              </a:spcBef>
              <a:spcAft>
                <a:spcPts val="0"/>
              </a:spcAft>
              <a:buNone/>
            </a:pPr>
            <a:endParaRPr lang="zh-CN" altLang="en-US" b="0" i="0" u="none" strike="noStrike">
              <a:solidFill>
                <a:schemeClr val="dk1"/>
              </a:solidFill>
              <a:latin typeface="Trebuchet MS" panose="020B0603020202020204" pitchFamily="34" charset="0"/>
              <a:ea typeface="黑体" panose="02010609060101010101" pitchFamily="49" charset="-122"/>
              <a:cs typeface="Trebuchet MS"/>
              <a:sym typeface="Trebuchet MS"/>
            </a:endParaRPr>
          </a:p>
          <a:p>
            <a:pPr marL="0" lvl="0" indent="0" algn="l" rtl="0">
              <a:spcBef>
                <a:spcPts val="330"/>
              </a:spcBef>
              <a:spcAft>
                <a:spcPts val="0"/>
              </a:spcAft>
              <a:buNone/>
            </a:pPr>
            <a:r>
              <a:rPr lang="zh-CN" altLang="en-US">
                <a:latin typeface="Trebuchet MS" panose="020B0603020202020204" pitchFamily="34" charset="0"/>
                <a:ea typeface="黑体" panose="02010609060101010101" pitchFamily="49" charset="-122"/>
              </a:rPr>
              <a:t>虽然我们无法完整介绍整个深度学习领域，但是将为您提供一套有价值的技能，帮您扎实地理解当今如何在实践中使用深度学习</a:t>
            </a:r>
            <a:endParaRPr lang="zh-CN" altLang="en-US" b="0" i="0" u="none" strike="noStrike">
              <a:solidFill>
                <a:schemeClr val="dk1"/>
              </a:solidFill>
              <a:latin typeface="Trebuchet MS" panose="020B0603020202020204" pitchFamily="34" charset="0"/>
              <a:ea typeface="黑体" panose="02010609060101010101" pitchFamily="49" charset="-122"/>
              <a:cs typeface="Trebuchet MS"/>
              <a:sym typeface="Trebuchet MS"/>
            </a:endParaRPr>
          </a:p>
          <a:p>
            <a:pPr marL="0" lvl="0" indent="0" algn="l" rtl="0">
              <a:spcBef>
                <a:spcPts val="330"/>
              </a:spcBef>
              <a:spcAft>
                <a:spcPts val="0"/>
              </a:spcAft>
              <a:buNone/>
            </a:pPr>
            <a:endParaRPr lang="zh-CN" altLang="en-US" b="0" i="0" u="none" strike="noStrike">
              <a:solidFill>
                <a:schemeClr val="dk1"/>
              </a:solidFill>
              <a:latin typeface="Trebuchet MS" panose="020B0603020202020204" pitchFamily="34" charset="0"/>
              <a:ea typeface="黑体" panose="02010609060101010101" pitchFamily="49" charset="-122"/>
              <a:cs typeface="Trebuchet MS"/>
              <a:sym typeface="Trebuchet MS"/>
            </a:endParaRPr>
          </a:p>
          <a:p>
            <a:pPr marL="0" lvl="0" indent="0" algn="l" rtl="0">
              <a:spcBef>
                <a:spcPts val="330"/>
              </a:spcBef>
              <a:spcAft>
                <a:spcPts val="0"/>
              </a:spcAft>
              <a:buNone/>
            </a:pPr>
            <a:r>
              <a:rPr lang="zh-CN" altLang="en-US">
                <a:latin typeface="Trebuchet MS" panose="020B0603020202020204" pitchFamily="34" charset="0"/>
                <a:ea typeface="黑体" panose="02010609060101010101" pitchFamily="49" charset="-122"/>
              </a:rPr>
              <a:t>目标也是帮您准备好进一步深入学习，从而为阅读文章、理解教程或参加进一步的深度学习课程奠定基础</a:t>
            </a:r>
            <a:endParaRPr lang="zh-CN" altLang="en-US" b="0" i="0" u="none" strike="noStrike">
              <a:solidFill>
                <a:schemeClr val="dk1"/>
              </a:solidFill>
              <a:latin typeface="Trebuchet MS" panose="020B0603020202020204" pitchFamily="34" charset="0"/>
              <a:ea typeface="黑体" panose="02010609060101010101" pitchFamily="49" charset="-122"/>
              <a:cs typeface="Trebuchet MS"/>
              <a:sym typeface="Trebuchet MS"/>
            </a:endParaRPr>
          </a:p>
          <a:p>
            <a:pPr marL="0" lvl="0" indent="0" algn="l" rtl="0">
              <a:spcBef>
                <a:spcPts val="330"/>
              </a:spcBef>
              <a:spcAft>
                <a:spcPts val="0"/>
              </a:spcAft>
              <a:buNone/>
            </a:pPr>
            <a:endParaRPr lang="zh-CN" altLang="en-US" dirty="0">
              <a:latin typeface="Trebuchet MS"/>
              <a:ea typeface="Trebuchet MS"/>
              <a:cs typeface="Trebuchet MS"/>
              <a:sym typeface="Trebuchet MS"/>
            </a:endParaRPr>
          </a:p>
        </p:txBody>
      </p:sp>
      <p:sp>
        <p:nvSpPr>
          <p:cNvPr id="437" name="Google Shape;437;p5:notes"/>
          <p:cNvSpPr txBox="1">
            <a:spLocks noGrp="1"/>
          </p:cNvSpPr>
          <p:nvPr>
            <p:ph type="sldNum" idx="12"/>
          </p:nvPr>
        </p:nvSpPr>
        <p:spPr>
          <a:xfrm>
            <a:off x="3663170" y="8829967"/>
            <a:ext cx="3037840" cy="464820"/>
          </a:xfrm>
          <a:prstGeom prst="rect">
            <a:avLst/>
          </a:prstGeom>
          <a:noFill/>
          <a:ln>
            <a:noFill/>
          </a:ln>
        </p:spPr>
        <p:txBody>
          <a:bodyPr spcFirstLastPara="1" wrap="square" lIns="93175" tIns="46575" rIns="93175" bIns="46575" anchor="ctr" anchorCtr="0">
            <a:noAutofit/>
          </a:bodyPr>
          <a:lstStyle/>
          <a:p>
            <a:pPr marL="0" lvl="0" indent="0" algn="r" rtl="0">
              <a:spcBef>
                <a:spcPts val="0"/>
              </a:spcBef>
              <a:spcAft>
                <a:spcPts val="0"/>
              </a:spcAft>
              <a:buNone/>
            </a:pPr>
            <a:fld id="{00000000-1234-1234-1234-123412341234}" type="slidenum">
              <a:rPr lang="en-US">
                <a:latin typeface="Trebuchet MS" panose="020B0603020202020204" pitchFamily="34" charset="0"/>
                <a:ea typeface="黑体" panose="02010609060101010101" pitchFamily="49" charset="-122"/>
                <a:cs typeface="Trebuchet MS"/>
                <a:sym typeface="Trebuchet MS"/>
              </a:rPr>
              <a:t>5</a:t>
            </a:fld>
            <a:endParaRPr>
              <a:latin typeface="Trebuchet MS" panose="020B0603020202020204" pitchFamily="34" charset="0"/>
              <a:ea typeface="黑体" panose="02010609060101010101" pitchFamily="49" charset="-122"/>
              <a:cs typeface="Trebuchet MS"/>
              <a:sym typeface="Trebuchet M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p6: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43" name="Google Shape;443;p6: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rmAutofit/>
          </a:bodyPr>
          <a:lstStyle/>
          <a:p>
            <a:pPr marL="0" lvl="0" indent="0" algn="l" rtl="0">
              <a:spcBef>
                <a:spcPts val="0"/>
              </a:spcBef>
              <a:spcAft>
                <a:spcPts val="0"/>
              </a:spcAft>
              <a:buNone/>
            </a:pPr>
            <a:endParaRPr lang="zh-CN" altLang="en-US" dirty="0">
              <a:latin typeface="Trebuchet MS" panose="020B0603020202020204" pitchFamily="34" charset="0"/>
              <a:ea typeface="黑体" panose="02010609060101010101" pitchFamily="49" charset="-122"/>
            </a:endParaRPr>
          </a:p>
        </p:txBody>
      </p:sp>
      <p:sp>
        <p:nvSpPr>
          <p:cNvPr id="444" name="Google Shape;444;p6:notes"/>
          <p:cNvSpPr txBox="1">
            <a:spLocks noGrp="1"/>
          </p:cNvSpPr>
          <p:nvPr>
            <p:ph type="sldNum" idx="12"/>
          </p:nvPr>
        </p:nvSpPr>
        <p:spPr>
          <a:xfrm>
            <a:off x="3663170" y="8829967"/>
            <a:ext cx="3037840" cy="464820"/>
          </a:xfrm>
          <a:prstGeom prst="rect">
            <a:avLst/>
          </a:prstGeom>
          <a:noFill/>
          <a:ln>
            <a:noFill/>
          </a:ln>
        </p:spPr>
        <p:txBody>
          <a:bodyPr spcFirstLastPara="1" wrap="square" lIns="93175" tIns="46575" rIns="93175" bIns="46575" anchor="ctr" anchorCtr="0">
            <a:noAutofit/>
          </a:bodyPr>
          <a:lstStyle/>
          <a:p>
            <a:pPr marL="0" marR="0" lvl="0" indent="0" algn="r" rtl="0">
              <a:lnSpc>
                <a:spcPct val="100000"/>
              </a:lnSpc>
              <a:spcBef>
                <a:spcPts val="0"/>
              </a:spcBef>
              <a:spcAft>
                <a:spcPts val="0"/>
              </a:spcAft>
              <a:buClr>
                <a:srgbClr val="000000"/>
              </a:buClr>
              <a:buSzPts val="1100"/>
              <a:buFont typeface="Trebuchet MS"/>
              <a:buNone/>
            </a:pPr>
            <a:fld id="{00000000-1234-1234-1234-123412341234}" type="slidenum">
              <a:rPr lang="en-US" sz="1100" b="0" i="0" u="none" strike="noStrike" cap="none">
                <a:solidFill>
                  <a:srgbClr val="000000"/>
                </a:solidFill>
                <a:latin typeface="Trebuchet MS" panose="020B0603020202020204" pitchFamily="34" charset="0"/>
                <a:ea typeface="黑体" panose="02010609060101010101" pitchFamily="49" charset="-122"/>
                <a:cs typeface="Trebuchet MS"/>
                <a:sym typeface="Trebuchet MS"/>
              </a:rPr>
              <a:t>6</a:t>
            </a:fld>
            <a:endParaRPr sz="1100" b="0" i="0" u="none" strike="noStrike" cap="none">
              <a:solidFill>
                <a:srgbClr val="000000"/>
              </a:solidFill>
              <a:latin typeface="Trebuchet MS" panose="020B0603020202020204" pitchFamily="34" charset="0"/>
              <a:ea typeface="黑体" panose="02010609060101010101" pitchFamily="49" charset="-122"/>
              <a:cs typeface="Trebuchet MS"/>
              <a:sym typeface="Trebuchet M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p7: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8" name="Google Shape;478;p7: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rmAutofit/>
          </a:bodyPr>
          <a:lstStyle/>
          <a:p>
            <a:pPr marL="0" lvl="0" indent="0" algn="l" rtl="0">
              <a:spcBef>
                <a:spcPts val="0"/>
              </a:spcBef>
              <a:spcAft>
                <a:spcPts val="0"/>
              </a:spcAft>
              <a:buNone/>
            </a:pPr>
            <a:endParaRPr lang="zh-CN" altLang="en-US" dirty="0">
              <a:latin typeface="Trebuchet MS" panose="020B0603020202020204" pitchFamily="34" charset="0"/>
              <a:ea typeface="黑体" panose="02010609060101010101" pitchFamily="49" charset="-122"/>
            </a:endParaRPr>
          </a:p>
        </p:txBody>
      </p:sp>
      <p:sp>
        <p:nvSpPr>
          <p:cNvPr id="479" name="Google Shape;479;p7:notes"/>
          <p:cNvSpPr txBox="1">
            <a:spLocks noGrp="1"/>
          </p:cNvSpPr>
          <p:nvPr>
            <p:ph type="sldNum" idx="12"/>
          </p:nvPr>
        </p:nvSpPr>
        <p:spPr>
          <a:xfrm>
            <a:off x="3663170" y="8829967"/>
            <a:ext cx="3037840" cy="464820"/>
          </a:xfrm>
          <a:prstGeom prst="rect">
            <a:avLst/>
          </a:prstGeom>
          <a:noFill/>
          <a:ln>
            <a:noFill/>
          </a:ln>
        </p:spPr>
        <p:txBody>
          <a:bodyPr spcFirstLastPara="1" wrap="square" lIns="93175" tIns="46575" rIns="93175" bIns="46575" anchor="ctr" anchorCtr="0">
            <a:noAutofit/>
          </a:bodyPr>
          <a:lstStyle/>
          <a:p>
            <a:pPr marL="0" marR="0" lvl="0" indent="0" algn="r" rtl="0">
              <a:lnSpc>
                <a:spcPct val="100000"/>
              </a:lnSpc>
              <a:spcBef>
                <a:spcPts val="0"/>
              </a:spcBef>
              <a:spcAft>
                <a:spcPts val="0"/>
              </a:spcAft>
              <a:buClr>
                <a:srgbClr val="000000"/>
              </a:buClr>
              <a:buSzPts val="1100"/>
              <a:buFont typeface="Trebuchet MS"/>
              <a:buNone/>
            </a:pPr>
            <a:fld id="{00000000-1234-1234-1234-123412341234}" type="slidenum">
              <a:rPr lang="en-US" sz="1100" b="0" i="0" u="none" strike="noStrike" cap="none">
                <a:solidFill>
                  <a:srgbClr val="000000"/>
                </a:solidFill>
                <a:latin typeface="Trebuchet MS" panose="020B0603020202020204" pitchFamily="34" charset="0"/>
                <a:ea typeface="黑体" panose="02010609060101010101" pitchFamily="49" charset="-122"/>
                <a:cs typeface="Trebuchet MS"/>
                <a:sym typeface="Trebuchet MS"/>
              </a:rPr>
              <a:t>7</a:t>
            </a:fld>
            <a:endParaRPr sz="1100" b="0" i="0" u="none" strike="noStrike" cap="none">
              <a:solidFill>
                <a:srgbClr val="000000"/>
              </a:solidFill>
              <a:latin typeface="Trebuchet MS" panose="020B0603020202020204" pitchFamily="34" charset="0"/>
              <a:ea typeface="黑体" panose="02010609060101010101" pitchFamily="49" charset="-122"/>
              <a:cs typeface="Trebuchet MS"/>
              <a:sym typeface="Trebuchet M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p8: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95" name="Google Shape;495;p8: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rmAutofit/>
          </a:bodyPr>
          <a:lstStyle/>
          <a:p>
            <a:pPr marL="0" lvl="0" indent="0" algn="l" rtl="0">
              <a:spcBef>
                <a:spcPts val="0"/>
              </a:spcBef>
              <a:spcAft>
                <a:spcPts val="0"/>
              </a:spcAft>
              <a:buNone/>
            </a:pPr>
            <a:r>
              <a:rPr lang="zh-CN" altLang="en-US">
                <a:latin typeface="Trebuchet MS" panose="020B0603020202020204" pitchFamily="34" charset="0"/>
                <a:ea typeface="黑体" panose="02010609060101010101" pitchFamily="49" charset="-122"/>
              </a:rPr>
              <a:t>我们也希望您能从学习中找到乐趣！</a:t>
            </a:r>
            <a:endParaRPr lang="zh-CN" altLang="en-US" b="0" i="0" u="none" strike="noStrike">
              <a:solidFill>
                <a:schemeClr val="dk1"/>
              </a:solidFill>
              <a:latin typeface="Trebuchet MS" panose="020B0603020202020204" pitchFamily="34" charset="0"/>
              <a:ea typeface="黑体" panose="02010609060101010101" pitchFamily="49" charset="-122"/>
              <a:cs typeface="Trebuchet MS"/>
              <a:sym typeface="Trebuchet MS"/>
            </a:endParaRPr>
          </a:p>
          <a:p>
            <a:pPr marL="0" lvl="0" indent="0" algn="l" rtl="0">
              <a:spcBef>
                <a:spcPts val="330"/>
              </a:spcBef>
              <a:spcAft>
                <a:spcPts val="0"/>
              </a:spcAft>
              <a:buNone/>
            </a:pPr>
            <a:endParaRPr lang="zh-CN" altLang="en-US" b="0" i="0" u="none" strike="noStrike">
              <a:solidFill>
                <a:schemeClr val="dk1"/>
              </a:solidFill>
              <a:latin typeface="Trebuchet MS" panose="020B0603020202020204" pitchFamily="34" charset="0"/>
              <a:ea typeface="黑体" panose="02010609060101010101" pitchFamily="49" charset="-122"/>
              <a:cs typeface="Trebuchet MS"/>
              <a:sym typeface="Trebuchet MS"/>
            </a:endParaRPr>
          </a:p>
          <a:p>
            <a:pPr marL="0" lvl="0" indent="0" algn="l" rtl="0">
              <a:spcBef>
                <a:spcPts val="330"/>
              </a:spcBef>
              <a:spcAft>
                <a:spcPts val="0"/>
              </a:spcAft>
              <a:buNone/>
            </a:pPr>
            <a:r>
              <a:rPr lang="zh-CN" altLang="en-US">
                <a:latin typeface="Trebuchet MS" panose="020B0603020202020204" pitchFamily="34" charset="0"/>
                <a:ea typeface="黑体" panose="02010609060101010101" pitchFamily="49" charset="-122"/>
              </a:rPr>
              <a:t>许多研究表明，在学习中找到乐趣能让大脑更容易吸收新的概念。这门课程不应该给您带来压力。其中包括一些代码编程练习，可以帮您巩固学习成果，但在必要的情况下，我们也会提供相应的答案。</a:t>
            </a:r>
            <a:endParaRPr lang="zh-CN" altLang="en-US" b="0" i="0" u="none" strike="noStrike">
              <a:solidFill>
                <a:schemeClr val="dk1"/>
              </a:solidFill>
              <a:latin typeface="Trebuchet MS" panose="020B0603020202020204" pitchFamily="34" charset="0"/>
              <a:ea typeface="黑体" panose="02010609060101010101" pitchFamily="49" charset="-122"/>
              <a:cs typeface="Trebuchet MS"/>
              <a:sym typeface="Trebuchet MS"/>
            </a:endParaRPr>
          </a:p>
          <a:p>
            <a:pPr marL="0" lvl="0" indent="0" algn="l" rtl="0">
              <a:spcBef>
                <a:spcPts val="330"/>
              </a:spcBef>
              <a:spcAft>
                <a:spcPts val="0"/>
              </a:spcAft>
              <a:buNone/>
            </a:pPr>
            <a:r>
              <a:rPr lang="zh-CN" altLang="en-US">
                <a:latin typeface="Trebuchet MS" panose="020B0603020202020204" pitchFamily="34" charset="0"/>
                <a:ea typeface="黑体" panose="02010609060101010101" pitchFamily="49" charset="-122"/>
              </a:rPr>
              <a:t>另外，如果您觉得没能完全理解当天的课程，也不必担心，在</a:t>
            </a:r>
            <a:r>
              <a:rPr lang="en-US" altLang="zh-CN">
                <a:latin typeface="Trebuchet MS" panose="020B0603020202020204" pitchFamily="34" charset="0"/>
                <a:ea typeface="黑体" panose="02010609060101010101" pitchFamily="49" charset="-122"/>
              </a:rPr>
              <a:t>6</a:t>
            </a:r>
            <a:r>
              <a:rPr lang="zh-CN" altLang="en-US">
                <a:latin typeface="Trebuchet MS" panose="020B0603020202020204" pitchFamily="34" charset="0"/>
                <a:ea typeface="黑体" panose="02010609060101010101" pitchFamily="49" charset="-122"/>
              </a:rPr>
              <a:t>个月的时间里，您都可以在线访问本课程，我们还会提供进一步阅读的链接，以巩固您的理解。</a:t>
            </a:r>
            <a:endParaRPr lang="zh-CN" altLang="en-US" b="0" i="0" u="none" strike="noStrike">
              <a:solidFill>
                <a:schemeClr val="dk1"/>
              </a:solidFill>
              <a:latin typeface="Trebuchet MS" panose="020B0603020202020204" pitchFamily="34" charset="0"/>
              <a:ea typeface="黑体" panose="02010609060101010101" pitchFamily="49" charset="-122"/>
              <a:cs typeface="Trebuchet MS"/>
              <a:sym typeface="Trebuchet MS"/>
            </a:endParaRPr>
          </a:p>
          <a:p>
            <a:pPr marL="0" lvl="0" indent="0" algn="l" rtl="0">
              <a:spcBef>
                <a:spcPts val="330"/>
              </a:spcBef>
              <a:spcAft>
                <a:spcPts val="0"/>
              </a:spcAft>
              <a:buNone/>
            </a:pPr>
            <a:endParaRPr lang="zh-CN" altLang="en-US" dirty="0">
              <a:latin typeface="Trebuchet MS"/>
              <a:ea typeface="Trebuchet MS"/>
              <a:cs typeface="Trebuchet MS"/>
              <a:sym typeface="Trebuchet MS"/>
            </a:endParaRPr>
          </a:p>
        </p:txBody>
      </p:sp>
      <p:sp>
        <p:nvSpPr>
          <p:cNvPr id="496" name="Google Shape;496;p8:notes"/>
          <p:cNvSpPr txBox="1">
            <a:spLocks noGrp="1"/>
          </p:cNvSpPr>
          <p:nvPr>
            <p:ph type="sldNum" idx="12"/>
          </p:nvPr>
        </p:nvSpPr>
        <p:spPr>
          <a:xfrm>
            <a:off x="3663170" y="8829967"/>
            <a:ext cx="3037840" cy="464820"/>
          </a:xfrm>
          <a:prstGeom prst="rect">
            <a:avLst/>
          </a:prstGeom>
          <a:noFill/>
          <a:ln>
            <a:noFill/>
          </a:ln>
        </p:spPr>
        <p:txBody>
          <a:bodyPr spcFirstLastPara="1" wrap="square" lIns="93175" tIns="46575" rIns="93175" bIns="46575" anchor="ctr" anchorCtr="0">
            <a:noAutofit/>
          </a:bodyPr>
          <a:lstStyle/>
          <a:p>
            <a:pPr marL="0" lvl="0" indent="0" algn="r" rtl="0">
              <a:spcBef>
                <a:spcPts val="0"/>
              </a:spcBef>
              <a:spcAft>
                <a:spcPts val="0"/>
              </a:spcAft>
              <a:buNone/>
            </a:pPr>
            <a:fld id="{00000000-1234-1234-1234-123412341234}" type="slidenum">
              <a:rPr lang="en-US">
                <a:latin typeface="Trebuchet MS" panose="020B0603020202020204" pitchFamily="34" charset="0"/>
                <a:ea typeface="黑体" panose="02010609060101010101" pitchFamily="49" charset="-122"/>
                <a:cs typeface="Trebuchet MS"/>
                <a:sym typeface="Trebuchet MS"/>
              </a:rPr>
              <a:t>8</a:t>
            </a:fld>
            <a:endParaRPr>
              <a:latin typeface="Trebuchet MS" panose="020B0603020202020204" pitchFamily="34" charset="0"/>
              <a:ea typeface="黑体" panose="02010609060101010101" pitchFamily="49" charset="-122"/>
              <a:cs typeface="Trebuchet MS"/>
              <a:sym typeface="Trebuchet M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
        <p:cNvGrpSpPr/>
        <p:nvPr/>
      </p:nvGrpSpPr>
      <p:grpSpPr>
        <a:xfrm>
          <a:off x="0" y="0"/>
          <a:ext cx="0" cy="0"/>
          <a:chOff x="0" y="0"/>
          <a:chExt cx="0" cy="0"/>
        </a:xfrm>
      </p:grpSpPr>
      <p:sp>
        <p:nvSpPr>
          <p:cNvPr id="500" name="Google Shape;500;p9: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01" name="Google Shape;501;p9: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rmAutofit/>
          </a:bodyPr>
          <a:lstStyle/>
          <a:p>
            <a:pPr marL="0" lvl="0" indent="0" algn="l" rtl="0">
              <a:lnSpc>
                <a:spcPct val="90000"/>
              </a:lnSpc>
              <a:spcBef>
                <a:spcPts val="0"/>
              </a:spcBef>
              <a:spcAft>
                <a:spcPts val="0"/>
              </a:spcAft>
              <a:buNone/>
            </a:pPr>
            <a:r>
              <a:rPr lang="zh-CN" altLang="en-US">
                <a:latin typeface="Trebuchet MS" panose="020B0603020202020204" pitchFamily="34" charset="0"/>
                <a:ea typeface="黑体" panose="02010609060101010101" pitchFamily="49" charset="-122"/>
              </a:rPr>
              <a:t>寓教于乐这种方法的技术名词叫做“放松性警觉”。我们的大脑对于执行任务与学习新知有着清晰的分隔，就像神经网络和机器学习模型具有“训练”和“预测”两个阶段一样。</a:t>
            </a:r>
          </a:p>
          <a:p>
            <a:pPr marL="0" lvl="0" indent="0" algn="l" rtl="0">
              <a:lnSpc>
                <a:spcPct val="90000"/>
              </a:lnSpc>
              <a:spcBef>
                <a:spcPts val="330"/>
              </a:spcBef>
              <a:spcAft>
                <a:spcPts val="0"/>
              </a:spcAft>
              <a:buNone/>
            </a:pPr>
            <a:endParaRPr lang="zh-CN" altLang="en-US">
              <a:latin typeface="Trebuchet MS" panose="020B0603020202020204" pitchFamily="34" charset="0"/>
              <a:ea typeface="黑体" panose="02010609060101010101" pitchFamily="49" charset="-122"/>
            </a:endParaRPr>
          </a:p>
          <a:p>
            <a:pPr marL="0" lvl="0" indent="0" algn="l" rtl="0">
              <a:lnSpc>
                <a:spcPct val="90000"/>
              </a:lnSpc>
              <a:spcBef>
                <a:spcPts val="330"/>
              </a:spcBef>
              <a:spcAft>
                <a:spcPts val="0"/>
              </a:spcAft>
              <a:buNone/>
            </a:pPr>
            <a:r>
              <a:rPr lang="zh-CN" altLang="en-US">
                <a:latin typeface="Trebuchet MS" panose="020B0603020202020204" pitchFamily="34" charset="0"/>
                <a:ea typeface="黑体" panose="02010609060101010101" pitchFamily="49" charset="-122"/>
              </a:rPr>
              <a:t>在我们感到压力很大时，我们的“战斗还是逃跑”系统会发挥作用，帮助我们发挥出众，但这时不会给学习留下太多的资源，而学习是一个需要投入大量精力的过程。当然，在放松状态下，我们可能没法进入“专注状态”，但是如果相应内容引起了我们的兴趣，大脑就会进入犹如海绵一般的状态，迅速汲取知识。</a:t>
            </a:r>
          </a:p>
          <a:p>
            <a:pPr marL="0" lvl="0" indent="0" algn="l" rtl="0">
              <a:lnSpc>
                <a:spcPct val="90000"/>
              </a:lnSpc>
              <a:spcBef>
                <a:spcPts val="330"/>
              </a:spcBef>
              <a:spcAft>
                <a:spcPts val="0"/>
              </a:spcAft>
              <a:buNone/>
            </a:pPr>
            <a:endParaRPr lang="zh-CN" altLang="en-US">
              <a:latin typeface="Trebuchet MS" panose="020B0603020202020204" pitchFamily="34" charset="0"/>
              <a:ea typeface="黑体" panose="02010609060101010101" pitchFamily="49" charset="-122"/>
            </a:endParaRPr>
          </a:p>
          <a:p>
            <a:pPr marL="0" lvl="0" indent="0" algn="l" rtl="0">
              <a:lnSpc>
                <a:spcPct val="90000"/>
              </a:lnSpc>
              <a:spcBef>
                <a:spcPts val="330"/>
              </a:spcBef>
              <a:spcAft>
                <a:spcPts val="0"/>
              </a:spcAft>
              <a:buNone/>
            </a:pPr>
            <a:r>
              <a:rPr lang="en-US" altLang="zh-CN" u="sng">
                <a:solidFill>
                  <a:schemeClr val="hlink"/>
                </a:solidFill>
                <a:latin typeface="Trebuchet MS" panose="020B0603020202020204" pitchFamily="34" charset="0"/>
                <a:ea typeface="黑体" panose="02010609060101010101" pitchFamily="49" charset="-122"/>
                <a:hlinkClick r:id="rId3"/>
              </a:rPr>
              <a:t>https://tomprof.stanford.edu/posting/1508</a:t>
            </a:r>
            <a:endParaRPr lang="zh-CN" altLang="en-US">
              <a:latin typeface="Trebuchet MS" panose="020B0603020202020204" pitchFamily="34" charset="0"/>
              <a:ea typeface="黑体" panose="02010609060101010101" pitchFamily="49" charset="-122"/>
            </a:endParaRPr>
          </a:p>
          <a:p>
            <a:pPr marL="0" lvl="0" indent="0" algn="l" rtl="0">
              <a:lnSpc>
                <a:spcPct val="90000"/>
              </a:lnSpc>
              <a:spcBef>
                <a:spcPts val="330"/>
              </a:spcBef>
              <a:spcAft>
                <a:spcPts val="0"/>
              </a:spcAft>
              <a:buNone/>
            </a:pPr>
            <a:endParaRPr lang="zh-CN" altLang="en-US">
              <a:latin typeface="Trebuchet MS" panose="020B0603020202020204" pitchFamily="34" charset="0"/>
              <a:ea typeface="黑体" panose="02010609060101010101" pitchFamily="49" charset="-122"/>
            </a:endParaRPr>
          </a:p>
          <a:p>
            <a:pPr marL="0" lvl="0" indent="0" algn="l" rtl="0">
              <a:lnSpc>
                <a:spcPct val="90000"/>
              </a:lnSpc>
              <a:spcBef>
                <a:spcPts val="330"/>
              </a:spcBef>
              <a:spcAft>
                <a:spcPts val="0"/>
              </a:spcAft>
              <a:buNone/>
            </a:pPr>
            <a:r>
              <a:rPr lang="en-US" altLang="zh-CN">
                <a:latin typeface="Trebuchet MS" panose="020B0603020202020204" pitchFamily="34" charset="0"/>
                <a:ea typeface="黑体" panose="02010609060101010101" pitchFamily="49" charset="-122"/>
              </a:rPr>
              <a:t>AI </a:t>
            </a:r>
            <a:r>
              <a:rPr lang="zh-CN" altLang="en-US">
                <a:latin typeface="Trebuchet MS" panose="020B0603020202020204" pitchFamily="34" charset="0"/>
                <a:ea typeface="黑体" panose="02010609060101010101" pitchFamily="49" charset="-122"/>
              </a:rPr>
              <a:t>的一个迷人之处在于，它可模仿人类的学习方式，我们将看到它实际使用有效学习的策略。我们将构建的人工智能不存在“自负”或“畏惧失败”之类的心态，这也是它们能进行高效学习的原因之一。</a:t>
            </a:r>
          </a:p>
          <a:p>
            <a:pPr marL="0" lvl="0" indent="0" algn="l" rtl="0">
              <a:lnSpc>
                <a:spcPct val="90000"/>
              </a:lnSpc>
              <a:spcBef>
                <a:spcPts val="330"/>
              </a:spcBef>
              <a:spcAft>
                <a:spcPts val="0"/>
              </a:spcAft>
              <a:buNone/>
            </a:pPr>
            <a:endParaRPr lang="zh-CN" altLang="en-US">
              <a:latin typeface="Trebuchet MS" panose="020B0603020202020204" pitchFamily="34" charset="0"/>
              <a:ea typeface="黑体" panose="02010609060101010101" pitchFamily="49" charset="-122"/>
            </a:endParaRPr>
          </a:p>
          <a:p>
            <a:pPr marL="0" lvl="0" indent="0" algn="l" rtl="0">
              <a:lnSpc>
                <a:spcPct val="90000"/>
              </a:lnSpc>
              <a:spcBef>
                <a:spcPts val="330"/>
              </a:spcBef>
              <a:spcAft>
                <a:spcPts val="0"/>
              </a:spcAft>
              <a:buNone/>
            </a:pPr>
            <a:r>
              <a:rPr lang="zh-CN" altLang="en-US">
                <a:latin typeface="Trebuchet MS" panose="020B0603020202020204" pitchFamily="34" charset="0"/>
                <a:ea typeface="黑体" panose="02010609060101010101" pitchFamily="49" charset="-122"/>
              </a:rPr>
              <a:t>与此同时，在许多学习领域中，人类的表现仍然超越同类 </a:t>
            </a:r>
            <a:r>
              <a:rPr lang="en-US" altLang="zh-CN">
                <a:latin typeface="Trebuchet MS" panose="020B0603020202020204" pitchFamily="34" charset="0"/>
                <a:ea typeface="黑体" panose="02010609060101010101" pitchFamily="49" charset="-122"/>
              </a:rPr>
              <a:t>AI – </a:t>
            </a:r>
            <a:r>
              <a:rPr lang="zh-CN" altLang="en-US">
                <a:latin typeface="Trebuchet MS" panose="020B0603020202020204" pitchFamily="34" charset="0"/>
                <a:ea typeface="黑体" panose="02010609060101010101" pitchFamily="49" charset="-122"/>
              </a:rPr>
              <a:t>所幸如此。那些在</a:t>
            </a:r>
            <a:r>
              <a:rPr lang="zh-CN" altLang="en-US">
                <a:solidFill>
                  <a:srgbClr val="000000"/>
                </a:solidFill>
                <a:latin typeface="Trebuchet MS" panose="020B0603020202020204" pitchFamily="34" charset="0"/>
                <a:ea typeface="黑体" panose="02010609060101010101" pitchFamily="49" charset="-122"/>
              </a:rPr>
              <a:t>人工智能领域取得了重大发现的人都是能</a:t>
            </a:r>
            <a:r>
              <a:rPr lang="zh-CN" altLang="en-US">
                <a:latin typeface="Trebuchet MS" panose="020B0603020202020204" pitchFamily="34" charset="0"/>
                <a:ea typeface="黑体" panose="02010609060101010101" pitchFamily="49" charset="-122"/>
              </a:rPr>
              <a:t>以数学方式揭示人类学习能力的人。通过与我们的“机器人兄弟”合作，我们可以学到很多关于自己的知识。</a:t>
            </a:r>
          </a:p>
          <a:p>
            <a:pPr marL="0" lvl="0" indent="0" algn="l" rtl="0">
              <a:lnSpc>
                <a:spcPct val="90000"/>
              </a:lnSpc>
              <a:spcBef>
                <a:spcPts val="330"/>
              </a:spcBef>
              <a:spcAft>
                <a:spcPts val="0"/>
              </a:spcAft>
              <a:buNone/>
            </a:pPr>
            <a:endParaRPr lang="zh-CN" altLang="en-US" dirty="0">
              <a:latin typeface="Trebuchet MS"/>
              <a:ea typeface="Trebuchet MS"/>
              <a:cs typeface="Trebuchet MS"/>
              <a:sym typeface="Trebuchet MS"/>
            </a:endParaRPr>
          </a:p>
        </p:txBody>
      </p:sp>
      <p:sp>
        <p:nvSpPr>
          <p:cNvPr id="502" name="Google Shape;502;p9:notes"/>
          <p:cNvSpPr txBox="1">
            <a:spLocks noGrp="1"/>
          </p:cNvSpPr>
          <p:nvPr>
            <p:ph type="sldNum" idx="12"/>
          </p:nvPr>
        </p:nvSpPr>
        <p:spPr>
          <a:xfrm>
            <a:off x="3663170" y="8829967"/>
            <a:ext cx="3037840" cy="464820"/>
          </a:xfrm>
          <a:prstGeom prst="rect">
            <a:avLst/>
          </a:prstGeom>
          <a:noFill/>
          <a:ln>
            <a:noFill/>
          </a:ln>
        </p:spPr>
        <p:txBody>
          <a:bodyPr spcFirstLastPara="1" wrap="square" lIns="93175" tIns="46575" rIns="93175" bIns="46575" anchor="ctr" anchorCtr="0">
            <a:noAutofit/>
          </a:bodyPr>
          <a:lstStyle/>
          <a:p>
            <a:pPr marL="0" lvl="0" indent="0" algn="r" rtl="0">
              <a:spcBef>
                <a:spcPts val="0"/>
              </a:spcBef>
              <a:spcAft>
                <a:spcPts val="0"/>
              </a:spcAft>
              <a:buNone/>
            </a:pPr>
            <a:fld id="{00000000-1234-1234-1234-123412341234}" type="slidenum">
              <a:rPr lang="en-US">
                <a:latin typeface="Trebuchet MS" panose="020B0603020202020204" pitchFamily="34" charset="0"/>
                <a:ea typeface="黑体" panose="02010609060101010101" pitchFamily="49" charset="-122"/>
                <a:cs typeface="Trebuchet MS"/>
                <a:sym typeface="Trebuchet MS"/>
              </a:rPr>
              <a:t>9</a:t>
            </a:fld>
            <a:endParaRPr>
              <a:latin typeface="Trebuchet MS" panose="020B0603020202020204" pitchFamily="34" charset="0"/>
              <a:ea typeface="黑体" panose="02010609060101010101" pitchFamily="49" charset="-122"/>
              <a:cs typeface="Trebuchet MS"/>
              <a:sym typeface="Trebuchet MS"/>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p:cSld name="Title Slide">
    <p:bg>
      <p:bgPr>
        <a:solidFill>
          <a:schemeClr val="lt1"/>
        </a:solidFill>
        <a:effectLst/>
      </p:bgPr>
    </p:bg>
    <p:spTree>
      <p:nvGrpSpPr>
        <p:cNvPr id="1" name="Shape 15"/>
        <p:cNvGrpSpPr/>
        <p:nvPr/>
      </p:nvGrpSpPr>
      <p:grpSpPr>
        <a:xfrm>
          <a:off x="0" y="0"/>
          <a:ext cx="0" cy="0"/>
          <a:chOff x="0" y="0"/>
          <a:chExt cx="0" cy="0"/>
        </a:xfrm>
      </p:grpSpPr>
      <p:sp>
        <p:nvSpPr>
          <p:cNvPr id="16" name="Google Shape;16;p43"/>
          <p:cNvSpPr/>
          <p:nvPr/>
        </p:nvSpPr>
        <p:spPr>
          <a:xfrm>
            <a:off x="0" y="0"/>
            <a:ext cx="10972800" cy="6172200"/>
          </a:xfrm>
          <a:prstGeom prst="rect">
            <a:avLst/>
          </a:prstGeom>
          <a:gradFill>
            <a:gsLst>
              <a:gs pos="0">
                <a:schemeClr val="lt2"/>
              </a:gs>
              <a:gs pos="54000">
                <a:schemeClr val="lt2"/>
              </a:gs>
              <a:gs pos="100000">
                <a:schemeClr val="lt2"/>
              </a:gs>
            </a:gsLst>
            <a:lin ang="30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pic>
        <p:nvPicPr>
          <p:cNvPr id="17" name="Google Shape;17;p43"/>
          <p:cNvPicPr preferRelativeResize="0"/>
          <p:nvPr/>
        </p:nvPicPr>
        <p:blipFill rotWithShape="1">
          <a:blip r:embed="rId2">
            <a:alphaModFix/>
          </a:blip>
          <a:srcRect/>
          <a:stretch/>
        </p:blipFill>
        <p:spPr>
          <a:xfrm rot="10800000" flipH="1">
            <a:off x="42483" y="0"/>
            <a:ext cx="10930317" cy="6172200"/>
          </a:xfrm>
          <a:prstGeom prst="rect">
            <a:avLst/>
          </a:prstGeom>
          <a:noFill/>
          <a:ln>
            <a:noFill/>
          </a:ln>
        </p:spPr>
      </p:pic>
      <p:pic>
        <p:nvPicPr>
          <p:cNvPr id="18" name="Google Shape;18;p43"/>
          <p:cNvPicPr preferRelativeResize="0"/>
          <p:nvPr/>
        </p:nvPicPr>
        <p:blipFill rotWithShape="1">
          <a:blip r:embed="rId3">
            <a:alphaModFix/>
          </a:blip>
          <a:srcRect/>
          <a:stretch/>
        </p:blipFill>
        <p:spPr>
          <a:xfrm>
            <a:off x="604531" y="3033530"/>
            <a:ext cx="2020683" cy="700079"/>
          </a:xfrm>
          <a:prstGeom prst="rect">
            <a:avLst/>
          </a:prstGeom>
          <a:noFill/>
          <a:ln>
            <a:noFill/>
          </a:ln>
        </p:spPr>
      </p:pic>
      <p:sp>
        <p:nvSpPr>
          <p:cNvPr id="19" name="Google Shape;19;p43"/>
          <p:cNvSpPr txBox="1">
            <a:spLocks noGrp="1"/>
          </p:cNvSpPr>
          <p:nvPr>
            <p:ph type="subTitle" idx="1"/>
          </p:nvPr>
        </p:nvSpPr>
        <p:spPr>
          <a:xfrm>
            <a:off x="481661" y="5353031"/>
            <a:ext cx="9526126" cy="341632"/>
          </a:xfrm>
          <a:prstGeom prst="rect">
            <a:avLst/>
          </a:prstGeom>
          <a:noFill/>
          <a:ln>
            <a:noFill/>
          </a:ln>
        </p:spPr>
        <p:txBody>
          <a:bodyPr spcFirstLastPara="1" wrap="square" lIns="91425" tIns="45700" rIns="91425" bIns="45700" anchor="t" anchorCtr="0">
            <a:spAutoFit/>
          </a:bodyPr>
          <a:lstStyle>
            <a:lvl1pPr lvl="0" algn="l">
              <a:lnSpc>
                <a:spcPct val="90000"/>
              </a:lnSpc>
              <a:spcBef>
                <a:spcPts val="600"/>
              </a:spcBef>
              <a:spcAft>
                <a:spcPts val="0"/>
              </a:spcAft>
              <a:buSzPts val="1800"/>
              <a:buFont typeface="Trebuchet MS"/>
              <a:buNone/>
              <a:defRPr sz="1800" b="0">
                <a:solidFill>
                  <a:schemeClr val="lt1"/>
                </a:solidFill>
                <a:latin typeface="Trebuchet MS"/>
                <a:ea typeface="Trebuchet MS"/>
                <a:cs typeface="Trebuchet MS"/>
                <a:sym typeface="Trebuchet MS"/>
              </a:defRPr>
            </a:lvl1pPr>
            <a:lvl2pPr lvl="1" algn="l">
              <a:lnSpc>
                <a:spcPct val="90000"/>
              </a:lnSpc>
              <a:spcBef>
                <a:spcPts val="900"/>
              </a:spcBef>
              <a:spcAft>
                <a:spcPts val="0"/>
              </a:spcAft>
              <a:buSzPts val="1800"/>
              <a:buNone/>
              <a:defRPr/>
            </a:lvl2pPr>
            <a:lvl3pPr lvl="2" algn="l">
              <a:lnSpc>
                <a:spcPct val="90000"/>
              </a:lnSpc>
              <a:spcBef>
                <a:spcPts val="900"/>
              </a:spcBef>
              <a:spcAft>
                <a:spcPts val="0"/>
              </a:spcAft>
              <a:buSzPts val="1800"/>
              <a:buNone/>
              <a:defRPr/>
            </a:lvl3pPr>
            <a:lvl4pPr lvl="3" algn="l">
              <a:spcBef>
                <a:spcPts val="900"/>
              </a:spcBef>
              <a:spcAft>
                <a:spcPts val="0"/>
              </a:spcAft>
              <a:buClr>
                <a:schemeClr val="dk2"/>
              </a:buClr>
              <a:buSzPts val="1800"/>
              <a:buChar char="–"/>
              <a:defRPr/>
            </a:lvl4pPr>
            <a:lvl5pPr lvl="4" algn="l">
              <a:spcBef>
                <a:spcPts val="360"/>
              </a:spcBef>
              <a:spcAft>
                <a:spcPts val="0"/>
              </a:spcAft>
              <a:buClr>
                <a:schemeClr val="dk2"/>
              </a:buClr>
              <a:buSzPts val="1800"/>
              <a:buChar char="»"/>
              <a:defRPr/>
            </a:lvl5pPr>
            <a:lvl6pPr lvl="5" algn="l">
              <a:spcBef>
                <a:spcPts val="360"/>
              </a:spcBef>
              <a:spcAft>
                <a:spcPts val="0"/>
              </a:spcAft>
              <a:buClr>
                <a:schemeClr val="dk2"/>
              </a:buClr>
              <a:buSzPts val="1800"/>
              <a:buChar char="»"/>
              <a:defRPr/>
            </a:lvl6pPr>
            <a:lvl7pPr lvl="6" algn="l">
              <a:spcBef>
                <a:spcPts val="360"/>
              </a:spcBef>
              <a:spcAft>
                <a:spcPts val="0"/>
              </a:spcAft>
              <a:buClr>
                <a:schemeClr val="dk2"/>
              </a:buClr>
              <a:buSzPts val="1800"/>
              <a:buChar char="»"/>
              <a:defRPr/>
            </a:lvl7pPr>
            <a:lvl8pPr lvl="7" algn="l">
              <a:spcBef>
                <a:spcPts val="360"/>
              </a:spcBef>
              <a:spcAft>
                <a:spcPts val="0"/>
              </a:spcAft>
              <a:buClr>
                <a:schemeClr val="dk2"/>
              </a:buClr>
              <a:buSzPts val="1800"/>
              <a:buChar char="»"/>
              <a:defRPr/>
            </a:lvl8pPr>
            <a:lvl9pPr lvl="8" algn="l">
              <a:spcBef>
                <a:spcPts val="360"/>
              </a:spcBef>
              <a:spcAft>
                <a:spcPts val="0"/>
              </a:spcAft>
              <a:buClr>
                <a:schemeClr val="dk2"/>
              </a:buClr>
              <a:buSzPts val="1800"/>
              <a:buChar char="»"/>
              <a:defRPr/>
            </a:lvl9pPr>
          </a:lstStyle>
          <a:p>
            <a:endParaRPr/>
          </a:p>
        </p:txBody>
      </p:sp>
      <p:sp>
        <p:nvSpPr>
          <p:cNvPr id="20" name="Google Shape;20;p43"/>
          <p:cNvSpPr txBox="1">
            <a:spLocks noGrp="1"/>
          </p:cNvSpPr>
          <p:nvPr>
            <p:ph type="title"/>
          </p:nvPr>
        </p:nvSpPr>
        <p:spPr>
          <a:xfrm>
            <a:off x="481662" y="4405221"/>
            <a:ext cx="7939668" cy="982855"/>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SzPts val="1400"/>
              <a:buNone/>
              <a:defRPr sz="4600" b="1" cap="none">
                <a:solidFill>
                  <a:schemeClr val="lt1"/>
                </a:solidFill>
                <a:latin typeface="Trebuchet MS"/>
                <a:ea typeface="Trebuchet MS"/>
                <a:cs typeface="Trebuchet MS"/>
                <a:sym typeface="Trebuchet M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61"/>
        <p:cNvGrpSpPr/>
        <p:nvPr/>
      </p:nvGrpSpPr>
      <p:grpSpPr>
        <a:xfrm>
          <a:off x="0" y="0"/>
          <a:ext cx="0" cy="0"/>
          <a:chOff x="0" y="0"/>
          <a:chExt cx="0" cy="0"/>
        </a:xfrm>
      </p:grpSpPr>
      <p:sp>
        <p:nvSpPr>
          <p:cNvPr id="62" name="Google Shape;62;p73"/>
          <p:cNvSpPr/>
          <p:nvPr/>
        </p:nvSpPr>
        <p:spPr>
          <a:xfrm>
            <a:off x="0" y="0"/>
            <a:ext cx="10972800" cy="61722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63" name="Google Shape;63;p73"/>
          <p:cNvSpPr txBox="1">
            <a:spLocks noGrp="1"/>
          </p:cNvSpPr>
          <p:nvPr>
            <p:ph type="title"/>
          </p:nvPr>
        </p:nvSpPr>
        <p:spPr>
          <a:xfrm>
            <a:off x="498348" y="661226"/>
            <a:ext cx="9976104" cy="590931"/>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ideo" type="titleOnly">
  <p:cSld name="TITLE_ONLY">
    <p:spTree>
      <p:nvGrpSpPr>
        <p:cNvPr id="1" name="Shape 64"/>
        <p:cNvGrpSpPr/>
        <p:nvPr/>
      </p:nvGrpSpPr>
      <p:grpSpPr>
        <a:xfrm>
          <a:off x="0" y="0"/>
          <a:ext cx="0" cy="0"/>
          <a:chOff x="0" y="0"/>
          <a:chExt cx="0" cy="0"/>
        </a:xfrm>
      </p:grpSpPr>
      <p:sp>
        <p:nvSpPr>
          <p:cNvPr id="65" name="Google Shape;65;p74"/>
          <p:cNvSpPr/>
          <p:nvPr/>
        </p:nvSpPr>
        <p:spPr>
          <a:xfrm>
            <a:off x="0" y="0"/>
            <a:ext cx="10972800" cy="61722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66" name="Google Shape;66;p74"/>
          <p:cNvSpPr txBox="1">
            <a:spLocks noGrp="1"/>
          </p:cNvSpPr>
          <p:nvPr>
            <p:ph type="title"/>
          </p:nvPr>
        </p:nvSpPr>
        <p:spPr>
          <a:xfrm>
            <a:off x="1553497" y="5352631"/>
            <a:ext cx="7865806" cy="369332"/>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SzPts val="1400"/>
              <a:buNone/>
              <a:defRPr sz="2000">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pic>
        <p:nvPicPr>
          <p:cNvPr id="67" name="Google Shape;67;p74"/>
          <p:cNvPicPr preferRelativeResize="0"/>
          <p:nvPr/>
        </p:nvPicPr>
        <p:blipFill rotWithShape="1">
          <a:blip r:embed="rId2">
            <a:alphaModFix/>
          </a:blip>
          <a:srcRect/>
          <a:stretch/>
        </p:blipFill>
        <p:spPr>
          <a:xfrm>
            <a:off x="1713271" y="5142126"/>
            <a:ext cx="7546258" cy="10408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Agenda">
  <p:cSld name="Agenda">
    <p:spTree>
      <p:nvGrpSpPr>
        <p:cNvPr id="1" name="Shape 68"/>
        <p:cNvGrpSpPr/>
        <p:nvPr/>
      </p:nvGrpSpPr>
      <p:grpSpPr>
        <a:xfrm>
          <a:off x="0" y="0"/>
          <a:ext cx="0" cy="0"/>
          <a:chOff x="0" y="0"/>
          <a:chExt cx="0" cy="0"/>
        </a:xfrm>
      </p:grpSpPr>
      <p:sp>
        <p:nvSpPr>
          <p:cNvPr id="69" name="Google Shape;69;p75"/>
          <p:cNvSpPr/>
          <p:nvPr/>
        </p:nvSpPr>
        <p:spPr>
          <a:xfrm>
            <a:off x="0" y="0"/>
            <a:ext cx="10972800" cy="61722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DEMO Placeholder">
  <p:cSld name="DEMO Placeholder">
    <p:spTree>
      <p:nvGrpSpPr>
        <p:cNvPr id="1" name="Shape 70"/>
        <p:cNvGrpSpPr/>
        <p:nvPr/>
      </p:nvGrpSpPr>
      <p:grpSpPr>
        <a:xfrm>
          <a:off x="0" y="0"/>
          <a:ext cx="0" cy="0"/>
          <a:chOff x="0" y="0"/>
          <a:chExt cx="0" cy="0"/>
        </a:xfrm>
      </p:grpSpPr>
      <p:sp>
        <p:nvSpPr>
          <p:cNvPr id="71" name="Google Shape;71;p76"/>
          <p:cNvSpPr/>
          <p:nvPr/>
        </p:nvSpPr>
        <p:spPr>
          <a:xfrm>
            <a:off x="0" y="0"/>
            <a:ext cx="10972800" cy="61722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72" name="Google Shape;72;p76"/>
          <p:cNvSpPr txBox="1">
            <a:spLocks noGrp="1"/>
          </p:cNvSpPr>
          <p:nvPr>
            <p:ph type="title"/>
          </p:nvPr>
        </p:nvSpPr>
        <p:spPr>
          <a:xfrm>
            <a:off x="498348" y="5169473"/>
            <a:ext cx="9976104" cy="535531"/>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SzPts val="1400"/>
              <a:buNone/>
              <a:defRPr sz="3200">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Quote and Segue">
  <p:cSld name="Quote and Segue">
    <p:spTree>
      <p:nvGrpSpPr>
        <p:cNvPr id="1" name="Shape 73"/>
        <p:cNvGrpSpPr/>
        <p:nvPr/>
      </p:nvGrpSpPr>
      <p:grpSpPr>
        <a:xfrm>
          <a:off x="0" y="0"/>
          <a:ext cx="0" cy="0"/>
          <a:chOff x="0" y="0"/>
          <a:chExt cx="0" cy="0"/>
        </a:xfrm>
      </p:grpSpPr>
      <p:sp>
        <p:nvSpPr>
          <p:cNvPr id="74" name="Google Shape;74;p77"/>
          <p:cNvSpPr/>
          <p:nvPr/>
        </p:nvSpPr>
        <p:spPr>
          <a:xfrm>
            <a:off x="0" y="0"/>
            <a:ext cx="10972800" cy="61722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pic>
        <p:nvPicPr>
          <p:cNvPr id="75" name="Google Shape;75;p77"/>
          <p:cNvPicPr preferRelativeResize="0"/>
          <p:nvPr/>
        </p:nvPicPr>
        <p:blipFill rotWithShape="1">
          <a:blip r:embed="rId2">
            <a:alphaModFix/>
          </a:blip>
          <a:srcRect l="-5218" t="22933" r="58849" b="-4267"/>
          <a:stretch/>
        </p:blipFill>
        <p:spPr>
          <a:xfrm rot="10800000" flipH="1">
            <a:off x="0" y="0"/>
            <a:ext cx="10972800" cy="6172200"/>
          </a:xfrm>
          <a:prstGeom prst="rect">
            <a:avLst/>
          </a:prstGeom>
          <a:noFill/>
          <a:ln>
            <a:noFill/>
          </a:ln>
        </p:spPr>
      </p:pic>
      <p:sp>
        <p:nvSpPr>
          <p:cNvPr id="76" name="Google Shape;76;p77"/>
          <p:cNvSpPr/>
          <p:nvPr/>
        </p:nvSpPr>
        <p:spPr>
          <a:xfrm>
            <a:off x="0" y="0"/>
            <a:ext cx="10972800" cy="6172200"/>
          </a:xfrm>
          <a:prstGeom prst="rect">
            <a:avLst/>
          </a:prstGeom>
          <a:gradFill>
            <a:gsLst>
              <a:gs pos="0">
                <a:schemeClr val="lt2"/>
              </a:gs>
              <a:gs pos="40000">
                <a:schemeClr val="lt2"/>
              </a:gs>
              <a:gs pos="100000">
                <a:srgbClr val="76B900">
                  <a:alpha val="0"/>
                </a:srgbClr>
              </a:gs>
            </a:gsLst>
            <a:lin ang="30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77" name="Google Shape;77;p77"/>
          <p:cNvSpPr/>
          <p:nvPr/>
        </p:nvSpPr>
        <p:spPr>
          <a:xfrm>
            <a:off x="0" y="0"/>
            <a:ext cx="10972800" cy="6172200"/>
          </a:xfrm>
          <a:prstGeom prst="rect">
            <a:avLst/>
          </a:prstGeom>
          <a:gradFill>
            <a:gsLst>
              <a:gs pos="0">
                <a:schemeClr val="lt2"/>
              </a:gs>
              <a:gs pos="100000">
                <a:srgbClr val="76B900">
                  <a:alpha val="29803"/>
                </a:srgbClr>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Subtitle, and Content">
  <p:cSld name="Title, Subtitle, and Content">
    <p:spTree>
      <p:nvGrpSpPr>
        <p:cNvPr id="1" name="Shape 88"/>
        <p:cNvGrpSpPr/>
        <p:nvPr/>
      </p:nvGrpSpPr>
      <p:grpSpPr>
        <a:xfrm>
          <a:off x="0" y="0"/>
          <a:ext cx="0" cy="0"/>
          <a:chOff x="0" y="0"/>
          <a:chExt cx="0" cy="0"/>
        </a:xfrm>
      </p:grpSpPr>
      <p:sp>
        <p:nvSpPr>
          <p:cNvPr id="89" name="Google Shape;89;p47"/>
          <p:cNvSpPr txBox="1">
            <a:spLocks noGrp="1"/>
          </p:cNvSpPr>
          <p:nvPr>
            <p:ph type="title"/>
          </p:nvPr>
        </p:nvSpPr>
        <p:spPr>
          <a:xfrm>
            <a:off x="498348" y="661226"/>
            <a:ext cx="9976104" cy="590931"/>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0"/>
              </a:spcBef>
              <a:spcAft>
                <a:spcPts val="0"/>
              </a:spcAft>
              <a:buClr>
                <a:schemeClr val="lt1"/>
              </a:buClr>
              <a:buSzPts val="2880"/>
              <a:buFont typeface="Gill Sans"/>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0" name="Google Shape;90;p47"/>
          <p:cNvSpPr txBox="1">
            <a:spLocks noGrp="1"/>
          </p:cNvSpPr>
          <p:nvPr>
            <p:ph type="body" idx="1"/>
          </p:nvPr>
        </p:nvSpPr>
        <p:spPr>
          <a:xfrm>
            <a:off x="516750" y="2103035"/>
            <a:ext cx="9948672" cy="3718925"/>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900"/>
              </a:spcBef>
              <a:spcAft>
                <a:spcPts val="0"/>
              </a:spcAft>
              <a:buClr>
                <a:schemeClr val="lt2"/>
              </a:buClr>
              <a:buSzPts val="2000"/>
              <a:buFont typeface="Gill Sans"/>
              <a:buNone/>
              <a:defRPr sz="2000">
                <a:solidFill>
                  <a:schemeClr val="lt1"/>
                </a:solidFill>
              </a:defRPr>
            </a:lvl1pPr>
            <a:lvl2pPr marL="914400" lvl="1" indent="-228600" algn="l">
              <a:lnSpc>
                <a:spcPct val="120000"/>
              </a:lnSpc>
              <a:spcBef>
                <a:spcPts val="450"/>
              </a:spcBef>
              <a:spcAft>
                <a:spcPts val="0"/>
              </a:spcAft>
              <a:buClr>
                <a:schemeClr val="lt2"/>
              </a:buClr>
              <a:buSzPts val="1800"/>
              <a:buFont typeface="Gill Sans"/>
              <a:buNone/>
              <a:defRPr sz="1800">
                <a:solidFill>
                  <a:schemeClr val="lt1"/>
                </a:solidFill>
              </a:defRPr>
            </a:lvl2pPr>
            <a:lvl3pPr marL="1371600" lvl="2" indent="-228600" algn="l">
              <a:lnSpc>
                <a:spcPct val="120000"/>
              </a:lnSpc>
              <a:spcBef>
                <a:spcPts val="450"/>
              </a:spcBef>
              <a:spcAft>
                <a:spcPts val="0"/>
              </a:spcAft>
              <a:buClr>
                <a:schemeClr val="lt2"/>
              </a:buClr>
              <a:buSzPts val="1600"/>
              <a:buFont typeface="Gill Sans"/>
              <a:buNone/>
              <a:defRPr sz="1600">
                <a:solidFill>
                  <a:schemeClr val="lt1"/>
                </a:solidFill>
              </a:defRPr>
            </a:lvl3pPr>
            <a:lvl4pPr marL="1828800" lvl="3" indent="-342900" algn="l">
              <a:lnSpc>
                <a:spcPct val="120000"/>
              </a:lnSpc>
              <a:spcBef>
                <a:spcPts val="450"/>
              </a:spcBef>
              <a:spcAft>
                <a:spcPts val="0"/>
              </a:spcAft>
              <a:buClr>
                <a:schemeClr val="lt2"/>
              </a:buClr>
              <a:buSzPts val="1800"/>
              <a:buFont typeface="Noto Sans Symbols"/>
              <a:buChar char="▪"/>
              <a:defRPr sz="1800">
                <a:solidFill>
                  <a:schemeClr val="dk1"/>
                </a:solidFill>
              </a:defRPr>
            </a:lvl4pPr>
            <a:lvl5pPr marL="2286000" lvl="4" indent="-297179" algn="l">
              <a:lnSpc>
                <a:spcPct val="120000"/>
              </a:lnSpc>
              <a:spcBef>
                <a:spcPts val="450"/>
              </a:spcBef>
              <a:spcAft>
                <a:spcPts val="0"/>
              </a:spcAft>
              <a:buClr>
                <a:schemeClr val="lt2"/>
              </a:buClr>
              <a:buSzPts val="1080"/>
              <a:buFont typeface="Noto Sans Symbols"/>
              <a:buChar char="▪"/>
              <a:defRPr>
                <a:solidFill>
                  <a:schemeClr val="dk1"/>
                </a:solidFill>
              </a:defRPr>
            </a:lvl5pPr>
            <a:lvl6pPr marL="2743200" lvl="5" indent="-342900" algn="l">
              <a:lnSpc>
                <a:spcPct val="120000"/>
              </a:lnSpc>
              <a:spcBef>
                <a:spcPts val="450"/>
              </a:spcBef>
              <a:spcAft>
                <a:spcPts val="0"/>
              </a:spcAft>
              <a:buSzPts val="1800"/>
              <a:buChar char="•"/>
              <a:defRPr/>
            </a:lvl6pPr>
            <a:lvl7pPr marL="3200400" lvl="6" indent="-342900" algn="l">
              <a:lnSpc>
                <a:spcPct val="120000"/>
              </a:lnSpc>
              <a:spcBef>
                <a:spcPts val="450"/>
              </a:spcBef>
              <a:spcAft>
                <a:spcPts val="0"/>
              </a:spcAft>
              <a:buSzPts val="1800"/>
              <a:buChar char="•"/>
              <a:defRPr/>
            </a:lvl7pPr>
            <a:lvl8pPr marL="3657600" lvl="7" indent="-342900" algn="l">
              <a:lnSpc>
                <a:spcPct val="120000"/>
              </a:lnSpc>
              <a:spcBef>
                <a:spcPts val="450"/>
              </a:spcBef>
              <a:spcAft>
                <a:spcPts val="0"/>
              </a:spcAft>
              <a:buSzPts val="1800"/>
              <a:buChar char="•"/>
              <a:defRPr/>
            </a:lvl8pPr>
            <a:lvl9pPr marL="4114800" lvl="8" indent="-342900" algn="l">
              <a:lnSpc>
                <a:spcPct val="120000"/>
              </a:lnSpc>
              <a:spcBef>
                <a:spcPts val="450"/>
              </a:spcBef>
              <a:spcAft>
                <a:spcPts val="0"/>
              </a:spcAft>
              <a:buSzPts val="1800"/>
              <a:buChar char="•"/>
              <a:defRPr/>
            </a:lvl9pPr>
          </a:lstStyle>
          <a:p>
            <a:endParaRPr/>
          </a:p>
        </p:txBody>
      </p:sp>
      <p:sp>
        <p:nvSpPr>
          <p:cNvPr id="91" name="Google Shape;91;p47"/>
          <p:cNvSpPr txBox="1">
            <a:spLocks noGrp="1"/>
          </p:cNvSpPr>
          <p:nvPr>
            <p:ph type="body" idx="2"/>
          </p:nvPr>
        </p:nvSpPr>
        <p:spPr>
          <a:xfrm>
            <a:off x="498348" y="1183333"/>
            <a:ext cx="9976104" cy="525463"/>
          </a:xfrm>
          <a:prstGeom prst="rect">
            <a:avLst/>
          </a:prstGeom>
          <a:noFill/>
          <a:ln>
            <a:noFill/>
          </a:ln>
        </p:spPr>
        <p:txBody>
          <a:bodyPr spcFirstLastPara="1" wrap="square" lIns="91425" tIns="45700" rIns="91425" bIns="45700" anchor="t" anchorCtr="0">
            <a:normAutofit/>
          </a:bodyPr>
          <a:lstStyle>
            <a:lvl1pPr marL="457200" lvl="0" indent="-228600" algn="ctr">
              <a:lnSpc>
                <a:spcPct val="120000"/>
              </a:lnSpc>
              <a:spcBef>
                <a:spcPts val="900"/>
              </a:spcBef>
              <a:spcAft>
                <a:spcPts val="0"/>
              </a:spcAft>
              <a:buSzPts val="2400"/>
              <a:buFont typeface="Trebuchet MS"/>
              <a:buNone/>
              <a:defRPr sz="2400" b="0">
                <a:solidFill>
                  <a:schemeClr val="dk2"/>
                </a:solidFill>
                <a:latin typeface="Trebuchet MS"/>
                <a:ea typeface="Trebuchet MS"/>
                <a:cs typeface="Trebuchet MS"/>
                <a:sym typeface="Trebuchet MS"/>
              </a:defRPr>
            </a:lvl1pPr>
            <a:lvl2pPr marL="914400" lvl="1" indent="-228600" algn="ctr">
              <a:lnSpc>
                <a:spcPct val="120000"/>
              </a:lnSpc>
              <a:spcBef>
                <a:spcPts val="450"/>
              </a:spcBef>
              <a:spcAft>
                <a:spcPts val="0"/>
              </a:spcAft>
              <a:buSzPts val="2800"/>
              <a:buFont typeface="Trebuchet MS"/>
              <a:buNone/>
              <a:defRPr sz="2800">
                <a:solidFill>
                  <a:schemeClr val="dk2"/>
                </a:solidFill>
                <a:latin typeface="Trebuchet MS"/>
                <a:ea typeface="Trebuchet MS"/>
                <a:cs typeface="Trebuchet MS"/>
                <a:sym typeface="Trebuchet MS"/>
              </a:defRPr>
            </a:lvl2pPr>
            <a:lvl3pPr marL="1371600" lvl="2" indent="-228600" algn="ctr">
              <a:lnSpc>
                <a:spcPct val="120000"/>
              </a:lnSpc>
              <a:spcBef>
                <a:spcPts val="450"/>
              </a:spcBef>
              <a:spcAft>
                <a:spcPts val="0"/>
              </a:spcAft>
              <a:buSzPts val="2800"/>
              <a:buFont typeface="Trebuchet MS"/>
              <a:buNone/>
              <a:defRPr sz="2800">
                <a:solidFill>
                  <a:schemeClr val="dk2"/>
                </a:solidFill>
                <a:latin typeface="Trebuchet MS"/>
                <a:ea typeface="Trebuchet MS"/>
                <a:cs typeface="Trebuchet MS"/>
                <a:sym typeface="Trebuchet MS"/>
              </a:defRPr>
            </a:lvl3pPr>
            <a:lvl4pPr marL="1828800" lvl="3" indent="-228600" algn="ctr">
              <a:lnSpc>
                <a:spcPct val="120000"/>
              </a:lnSpc>
              <a:spcBef>
                <a:spcPts val="450"/>
              </a:spcBef>
              <a:spcAft>
                <a:spcPts val="0"/>
              </a:spcAft>
              <a:buSzPts val="2800"/>
              <a:buFont typeface="Trebuchet MS"/>
              <a:buNone/>
              <a:defRPr sz="2800">
                <a:solidFill>
                  <a:schemeClr val="dk2"/>
                </a:solidFill>
                <a:latin typeface="Trebuchet MS"/>
                <a:ea typeface="Trebuchet MS"/>
                <a:cs typeface="Trebuchet MS"/>
                <a:sym typeface="Trebuchet MS"/>
              </a:defRPr>
            </a:lvl4pPr>
            <a:lvl5pPr marL="2286000" lvl="4" indent="-228600" algn="ctr">
              <a:lnSpc>
                <a:spcPct val="120000"/>
              </a:lnSpc>
              <a:spcBef>
                <a:spcPts val="450"/>
              </a:spcBef>
              <a:spcAft>
                <a:spcPts val="0"/>
              </a:spcAft>
              <a:buSzPts val="2800"/>
              <a:buFont typeface="Trebuchet MS"/>
              <a:buNone/>
              <a:defRPr sz="2800">
                <a:solidFill>
                  <a:schemeClr val="dk2"/>
                </a:solidFill>
                <a:latin typeface="Trebuchet MS"/>
                <a:ea typeface="Trebuchet MS"/>
                <a:cs typeface="Trebuchet MS"/>
                <a:sym typeface="Trebuchet MS"/>
              </a:defRPr>
            </a:lvl5pPr>
            <a:lvl6pPr marL="2743200" lvl="5" indent="-342900" algn="l">
              <a:lnSpc>
                <a:spcPct val="120000"/>
              </a:lnSpc>
              <a:spcBef>
                <a:spcPts val="450"/>
              </a:spcBef>
              <a:spcAft>
                <a:spcPts val="0"/>
              </a:spcAft>
              <a:buSzPts val="1800"/>
              <a:buChar char="•"/>
              <a:defRPr/>
            </a:lvl6pPr>
            <a:lvl7pPr marL="3200400" lvl="6" indent="-342900" algn="l">
              <a:lnSpc>
                <a:spcPct val="120000"/>
              </a:lnSpc>
              <a:spcBef>
                <a:spcPts val="450"/>
              </a:spcBef>
              <a:spcAft>
                <a:spcPts val="0"/>
              </a:spcAft>
              <a:buSzPts val="1800"/>
              <a:buChar char="•"/>
              <a:defRPr/>
            </a:lvl7pPr>
            <a:lvl8pPr marL="3657600" lvl="7" indent="-342900" algn="l">
              <a:lnSpc>
                <a:spcPct val="120000"/>
              </a:lnSpc>
              <a:spcBef>
                <a:spcPts val="450"/>
              </a:spcBef>
              <a:spcAft>
                <a:spcPts val="0"/>
              </a:spcAft>
              <a:buSzPts val="1800"/>
              <a:buChar char="•"/>
              <a:defRPr/>
            </a:lvl8pPr>
            <a:lvl9pPr marL="4114800" lvl="8" indent="-342900" algn="l">
              <a:lnSpc>
                <a:spcPct val="120000"/>
              </a:lnSpc>
              <a:spcBef>
                <a:spcPts val="450"/>
              </a:spcBef>
              <a:spcAft>
                <a:spcPts val="0"/>
              </a:spcAft>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2"/>
        <p:cNvGrpSpPr/>
        <p:nvPr/>
      </p:nvGrpSpPr>
      <p:grpSpPr>
        <a:xfrm>
          <a:off x="0" y="0"/>
          <a:ext cx="0" cy="0"/>
          <a:chOff x="0" y="0"/>
          <a:chExt cx="0" cy="0"/>
        </a:xfrm>
      </p:grpSpPr>
      <p:sp>
        <p:nvSpPr>
          <p:cNvPr id="93" name="Google Shape;93;p78"/>
          <p:cNvSpPr txBox="1">
            <a:spLocks noGrp="1"/>
          </p:cNvSpPr>
          <p:nvPr>
            <p:ph type="ctrTitle"/>
          </p:nvPr>
        </p:nvSpPr>
        <p:spPr>
          <a:xfrm>
            <a:off x="2176001" y="722069"/>
            <a:ext cx="7773366" cy="2287288"/>
          </a:xfrm>
          <a:prstGeom prst="rect">
            <a:avLst/>
          </a:prstGeom>
          <a:noFill/>
          <a:ln>
            <a:noFill/>
          </a:ln>
        </p:spPr>
        <p:txBody>
          <a:bodyPr spcFirstLastPara="1" wrap="square" lIns="91425" tIns="45700" rIns="91425" bIns="0" anchor="b" anchorCtr="0">
            <a:normAutofit/>
          </a:bodyPr>
          <a:lstStyle>
            <a:lvl1pPr lvl="0" algn="l">
              <a:lnSpc>
                <a:spcPct val="90000"/>
              </a:lnSpc>
              <a:spcBef>
                <a:spcPts val="0"/>
              </a:spcBef>
              <a:spcAft>
                <a:spcPts val="0"/>
              </a:spcAft>
              <a:buClr>
                <a:schemeClr val="dk1"/>
              </a:buClr>
              <a:buSzPts val="5940"/>
              <a:buFont typeface="Gill Sans"/>
              <a:buNone/>
              <a:defRPr sz="594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4" name="Google Shape;94;p78"/>
          <p:cNvSpPr txBox="1">
            <a:spLocks noGrp="1"/>
          </p:cNvSpPr>
          <p:nvPr>
            <p:ph type="subTitle" idx="1"/>
          </p:nvPr>
        </p:nvSpPr>
        <p:spPr>
          <a:xfrm>
            <a:off x="2176002" y="3178084"/>
            <a:ext cx="7773365" cy="879859"/>
          </a:xfrm>
          <a:prstGeom prst="rect">
            <a:avLst/>
          </a:prstGeom>
          <a:noFill/>
          <a:ln>
            <a:noFill/>
          </a:ln>
        </p:spPr>
        <p:txBody>
          <a:bodyPr spcFirstLastPara="1" wrap="square" lIns="91425" tIns="91425" rIns="91425" bIns="91425" anchor="t" anchorCtr="0">
            <a:normAutofit/>
          </a:bodyPr>
          <a:lstStyle>
            <a:lvl1pPr lvl="0" algn="l">
              <a:lnSpc>
                <a:spcPct val="120000"/>
              </a:lnSpc>
              <a:spcBef>
                <a:spcPts val="900"/>
              </a:spcBef>
              <a:spcAft>
                <a:spcPts val="0"/>
              </a:spcAft>
              <a:buSzPts val="1620"/>
              <a:buNone/>
              <a:defRPr sz="1620" b="0" cap="none">
                <a:solidFill>
                  <a:schemeClr val="dk1"/>
                </a:solidFill>
              </a:defRPr>
            </a:lvl1pPr>
            <a:lvl2pPr lvl="1" algn="ctr">
              <a:lnSpc>
                <a:spcPct val="120000"/>
              </a:lnSpc>
              <a:spcBef>
                <a:spcPts val="450"/>
              </a:spcBef>
              <a:spcAft>
                <a:spcPts val="0"/>
              </a:spcAft>
              <a:buSzPts val="1620"/>
              <a:buNone/>
              <a:defRPr sz="1620"/>
            </a:lvl2pPr>
            <a:lvl3pPr lvl="2" algn="ctr">
              <a:lnSpc>
                <a:spcPct val="120000"/>
              </a:lnSpc>
              <a:spcBef>
                <a:spcPts val="450"/>
              </a:spcBef>
              <a:spcAft>
                <a:spcPts val="0"/>
              </a:spcAft>
              <a:buSzPts val="1620"/>
              <a:buNone/>
              <a:defRPr sz="1620"/>
            </a:lvl3pPr>
            <a:lvl4pPr lvl="3" algn="ctr">
              <a:lnSpc>
                <a:spcPct val="120000"/>
              </a:lnSpc>
              <a:spcBef>
                <a:spcPts val="450"/>
              </a:spcBef>
              <a:spcAft>
                <a:spcPts val="0"/>
              </a:spcAft>
              <a:buSzPts val="1440"/>
              <a:buNone/>
              <a:defRPr sz="1440"/>
            </a:lvl4pPr>
            <a:lvl5pPr lvl="4" algn="ctr">
              <a:lnSpc>
                <a:spcPct val="120000"/>
              </a:lnSpc>
              <a:spcBef>
                <a:spcPts val="450"/>
              </a:spcBef>
              <a:spcAft>
                <a:spcPts val="0"/>
              </a:spcAft>
              <a:buSzPts val="1440"/>
              <a:buNone/>
              <a:defRPr sz="1440"/>
            </a:lvl5pPr>
            <a:lvl6pPr lvl="5" algn="ctr">
              <a:lnSpc>
                <a:spcPct val="120000"/>
              </a:lnSpc>
              <a:spcBef>
                <a:spcPts val="450"/>
              </a:spcBef>
              <a:spcAft>
                <a:spcPts val="0"/>
              </a:spcAft>
              <a:buSzPts val="1440"/>
              <a:buNone/>
              <a:defRPr sz="1440"/>
            </a:lvl6pPr>
            <a:lvl7pPr lvl="6" algn="ctr">
              <a:lnSpc>
                <a:spcPct val="120000"/>
              </a:lnSpc>
              <a:spcBef>
                <a:spcPts val="450"/>
              </a:spcBef>
              <a:spcAft>
                <a:spcPts val="0"/>
              </a:spcAft>
              <a:buSzPts val="1440"/>
              <a:buNone/>
              <a:defRPr sz="1440"/>
            </a:lvl7pPr>
            <a:lvl8pPr lvl="7" algn="ctr">
              <a:lnSpc>
                <a:spcPct val="120000"/>
              </a:lnSpc>
              <a:spcBef>
                <a:spcPts val="450"/>
              </a:spcBef>
              <a:spcAft>
                <a:spcPts val="0"/>
              </a:spcAft>
              <a:buSzPts val="1440"/>
              <a:buNone/>
              <a:defRPr sz="1440"/>
            </a:lvl8pPr>
            <a:lvl9pPr lvl="8" algn="ctr">
              <a:lnSpc>
                <a:spcPct val="120000"/>
              </a:lnSpc>
              <a:spcBef>
                <a:spcPts val="450"/>
              </a:spcBef>
              <a:spcAft>
                <a:spcPts val="0"/>
              </a:spcAft>
              <a:buSzPts val="1440"/>
              <a:buNone/>
              <a:defRPr sz="1440"/>
            </a:lvl9pPr>
          </a:lstStyle>
          <a:p>
            <a:endParaRPr/>
          </a:p>
        </p:txBody>
      </p:sp>
      <p:sp>
        <p:nvSpPr>
          <p:cNvPr id="95" name="Google Shape;95;p78"/>
          <p:cNvSpPr txBox="1">
            <a:spLocks noGrp="1"/>
          </p:cNvSpPr>
          <p:nvPr>
            <p:ph type="dt" idx="10"/>
          </p:nvPr>
        </p:nvSpPr>
        <p:spPr>
          <a:xfrm>
            <a:off x="6798724" y="297333"/>
            <a:ext cx="3150644" cy="278281"/>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6" name="Google Shape;96;p78"/>
          <p:cNvSpPr txBox="1">
            <a:spLocks noGrp="1"/>
          </p:cNvSpPr>
          <p:nvPr>
            <p:ph type="ftr" idx="11"/>
          </p:nvPr>
        </p:nvSpPr>
        <p:spPr>
          <a:xfrm>
            <a:off x="2174850" y="296377"/>
            <a:ext cx="4476524" cy="27828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7" name="Google Shape;97;p78"/>
          <p:cNvSpPr txBox="1">
            <a:spLocks noGrp="1"/>
          </p:cNvSpPr>
          <p:nvPr>
            <p:ph type="sldNum" idx="12"/>
          </p:nvPr>
        </p:nvSpPr>
        <p:spPr>
          <a:xfrm>
            <a:off x="1293898" y="719076"/>
            <a:ext cx="729917" cy="453220"/>
          </a:xfrm>
          <a:prstGeom prst="rect">
            <a:avLst/>
          </a:prstGeom>
          <a:noFill/>
          <a:ln>
            <a:noFill/>
          </a:ln>
        </p:spPr>
        <p:txBody>
          <a:bodyPr spcFirstLastPara="1" wrap="square" lIns="91425" tIns="45700" rIns="91425" bIns="45700" anchor="t" anchorCtr="0">
            <a:noAutofit/>
          </a:bodyPr>
          <a:lstStyle>
            <a:lvl1pPr marL="0" lvl="0" indent="0" algn="r">
              <a:spcBef>
                <a:spcPts val="0"/>
              </a:spcBef>
              <a:spcAft>
                <a:spcPts val="0"/>
              </a:spcAft>
              <a:buNone/>
              <a:defRPr>
                <a:latin typeface="Arial"/>
                <a:ea typeface="Arial"/>
                <a:cs typeface="Arial"/>
                <a:sym typeface="Arial"/>
              </a:defRPr>
            </a:lvl1pPr>
            <a:lvl2pPr marL="0" lvl="1" indent="0" algn="r">
              <a:spcBef>
                <a:spcPts val="0"/>
              </a:spcBef>
              <a:spcAft>
                <a:spcPts val="0"/>
              </a:spcAft>
              <a:buNone/>
              <a:defRPr>
                <a:latin typeface="Arial"/>
                <a:ea typeface="Arial"/>
                <a:cs typeface="Arial"/>
                <a:sym typeface="Arial"/>
              </a:defRPr>
            </a:lvl2pPr>
            <a:lvl3pPr marL="0" lvl="2" indent="0" algn="r">
              <a:spcBef>
                <a:spcPts val="0"/>
              </a:spcBef>
              <a:spcAft>
                <a:spcPts val="0"/>
              </a:spcAft>
              <a:buNone/>
              <a:defRPr>
                <a:latin typeface="Arial"/>
                <a:ea typeface="Arial"/>
                <a:cs typeface="Arial"/>
                <a:sym typeface="Arial"/>
              </a:defRPr>
            </a:lvl3pPr>
            <a:lvl4pPr marL="0" lvl="3" indent="0" algn="r">
              <a:spcBef>
                <a:spcPts val="0"/>
              </a:spcBef>
              <a:spcAft>
                <a:spcPts val="0"/>
              </a:spcAft>
              <a:buNone/>
              <a:defRPr>
                <a:latin typeface="Arial"/>
                <a:ea typeface="Arial"/>
                <a:cs typeface="Arial"/>
                <a:sym typeface="Arial"/>
              </a:defRPr>
            </a:lvl4pPr>
            <a:lvl5pPr marL="0" lvl="4" indent="0" algn="r">
              <a:spcBef>
                <a:spcPts val="0"/>
              </a:spcBef>
              <a:spcAft>
                <a:spcPts val="0"/>
              </a:spcAft>
              <a:buNone/>
              <a:defRPr>
                <a:latin typeface="Arial"/>
                <a:ea typeface="Arial"/>
                <a:cs typeface="Arial"/>
                <a:sym typeface="Arial"/>
              </a:defRPr>
            </a:lvl5pPr>
            <a:lvl6pPr marL="0" lvl="5" indent="0" algn="r">
              <a:spcBef>
                <a:spcPts val="0"/>
              </a:spcBef>
              <a:spcAft>
                <a:spcPts val="0"/>
              </a:spcAft>
              <a:buNone/>
              <a:defRPr>
                <a:latin typeface="Arial"/>
                <a:ea typeface="Arial"/>
                <a:cs typeface="Arial"/>
                <a:sym typeface="Arial"/>
              </a:defRPr>
            </a:lvl6pPr>
            <a:lvl7pPr marL="0" lvl="6" indent="0" algn="r">
              <a:spcBef>
                <a:spcPts val="0"/>
              </a:spcBef>
              <a:spcAft>
                <a:spcPts val="0"/>
              </a:spcAft>
              <a:buNone/>
              <a:defRPr>
                <a:latin typeface="Arial"/>
                <a:ea typeface="Arial"/>
                <a:cs typeface="Arial"/>
                <a:sym typeface="Arial"/>
              </a:defRPr>
            </a:lvl7pPr>
            <a:lvl8pPr marL="0" lvl="7" indent="0" algn="r">
              <a:spcBef>
                <a:spcPts val="0"/>
              </a:spcBef>
              <a:spcAft>
                <a:spcPts val="0"/>
              </a:spcAft>
              <a:buNone/>
              <a:defRPr>
                <a:latin typeface="Arial"/>
                <a:ea typeface="Arial"/>
                <a:cs typeface="Arial"/>
                <a:sym typeface="Arial"/>
              </a:defRPr>
            </a:lvl8pPr>
            <a:lvl9pPr marL="0" lvl="8" indent="0" algn="r">
              <a:spcBef>
                <a:spcPts val="0"/>
              </a:spcBef>
              <a:spcAft>
                <a:spcPts val="0"/>
              </a:spcAft>
              <a:buNone/>
              <a:defRPr>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cxnSp>
        <p:nvCxnSpPr>
          <p:cNvPr id="98" name="Google Shape;98;p78"/>
          <p:cNvCxnSpPr/>
          <p:nvPr/>
        </p:nvCxnSpPr>
        <p:spPr>
          <a:xfrm>
            <a:off x="2176002" y="3175688"/>
            <a:ext cx="7773365" cy="0"/>
          </a:xfrm>
          <a:prstGeom prst="straightConnector1">
            <a:avLst/>
          </a:prstGeom>
          <a:noFill/>
          <a:ln w="31750" cap="flat" cmpd="sng">
            <a:solidFill>
              <a:schemeClr val="accent1"/>
            </a:solidFill>
            <a:prstDash val="solid"/>
            <a:round/>
            <a:headEnd type="none" w="sm" len="sm"/>
            <a:tailEnd type="none" w="sm" len="sm"/>
          </a:ln>
        </p:spPr>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99"/>
        <p:cNvGrpSpPr/>
        <p:nvPr/>
      </p:nvGrpSpPr>
      <p:grpSpPr>
        <a:xfrm>
          <a:off x="0" y="0"/>
          <a:ext cx="0" cy="0"/>
          <a:chOff x="0" y="0"/>
          <a:chExt cx="0" cy="0"/>
        </a:xfrm>
      </p:grpSpPr>
      <p:sp>
        <p:nvSpPr>
          <p:cNvPr id="100" name="Google Shape;100;p79"/>
          <p:cNvSpPr txBox="1">
            <a:spLocks noGrp="1"/>
          </p:cNvSpPr>
          <p:nvPr>
            <p:ph type="title"/>
          </p:nvPr>
        </p:nvSpPr>
        <p:spPr>
          <a:xfrm>
            <a:off x="1306421" y="724067"/>
            <a:ext cx="8642948" cy="944312"/>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1" name="Google Shape;101;p79"/>
          <p:cNvSpPr txBox="1">
            <a:spLocks noGrp="1"/>
          </p:cNvSpPr>
          <p:nvPr>
            <p:ph type="body" idx="1"/>
          </p:nvPr>
        </p:nvSpPr>
        <p:spPr>
          <a:xfrm>
            <a:off x="1306421" y="1814159"/>
            <a:ext cx="8642948" cy="3105552"/>
          </a:xfrm>
          <a:prstGeom prst="rect">
            <a:avLst/>
          </a:prstGeom>
          <a:noFill/>
          <a:ln>
            <a:noFill/>
          </a:ln>
        </p:spPr>
        <p:txBody>
          <a:bodyPr spcFirstLastPara="1" wrap="square" lIns="91425" tIns="45700" rIns="91425" bIns="45700" anchor="t" anchorCtr="0">
            <a:normAutofit/>
          </a:bodyPr>
          <a:lstStyle>
            <a:lvl1pPr marL="457200" lvl="0" indent="-342900" algn="l">
              <a:lnSpc>
                <a:spcPct val="120000"/>
              </a:lnSpc>
              <a:spcBef>
                <a:spcPts val="900"/>
              </a:spcBef>
              <a:spcAft>
                <a:spcPts val="0"/>
              </a:spcAft>
              <a:buSzPts val="1800"/>
              <a:buChar char="•"/>
              <a:defRPr/>
            </a:lvl1pPr>
            <a:lvl2pPr marL="914400" lvl="1" indent="-342900" algn="l">
              <a:lnSpc>
                <a:spcPct val="120000"/>
              </a:lnSpc>
              <a:spcBef>
                <a:spcPts val="450"/>
              </a:spcBef>
              <a:spcAft>
                <a:spcPts val="0"/>
              </a:spcAft>
              <a:buSzPts val="1800"/>
              <a:buChar char="•"/>
              <a:defRPr/>
            </a:lvl2pPr>
            <a:lvl3pPr marL="1371600" lvl="2" indent="-342900" algn="l">
              <a:lnSpc>
                <a:spcPct val="120000"/>
              </a:lnSpc>
              <a:spcBef>
                <a:spcPts val="450"/>
              </a:spcBef>
              <a:spcAft>
                <a:spcPts val="0"/>
              </a:spcAft>
              <a:buSzPts val="1800"/>
              <a:buChar char="•"/>
              <a:defRPr/>
            </a:lvl3pPr>
            <a:lvl4pPr marL="1828800" lvl="3" indent="-342900" algn="l">
              <a:lnSpc>
                <a:spcPct val="120000"/>
              </a:lnSpc>
              <a:spcBef>
                <a:spcPts val="450"/>
              </a:spcBef>
              <a:spcAft>
                <a:spcPts val="0"/>
              </a:spcAft>
              <a:buSzPts val="1800"/>
              <a:buChar char="•"/>
              <a:defRPr/>
            </a:lvl4pPr>
            <a:lvl5pPr marL="2286000" lvl="4" indent="-342900" algn="l">
              <a:lnSpc>
                <a:spcPct val="120000"/>
              </a:lnSpc>
              <a:spcBef>
                <a:spcPts val="450"/>
              </a:spcBef>
              <a:spcAft>
                <a:spcPts val="0"/>
              </a:spcAft>
              <a:buSzPts val="1800"/>
              <a:buChar char="•"/>
              <a:defRPr/>
            </a:lvl5pPr>
            <a:lvl6pPr marL="2743200" lvl="5" indent="-342900" algn="l">
              <a:lnSpc>
                <a:spcPct val="120000"/>
              </a:lnSpc>
              <a:spcBef>
                <a:spcPts val="450"/>
              </a:spcBef>
              <a:spcAft>
                <a:spcPts val="0"/>
              </a:spcAft>
              <a:buSzPts val="1800"/>
              <a:buChar char="•"/>
              <a:defRPr/>
            </a:lvl6pPr>
            <a:lvl7pPr marL="3200400" lvl="6" indent="-342900" algn="l">
              <a:lnSpc>
                <a:spcPct val="120000"/>
              </a:lnSpc>
              <a:spcBef>
                <a:spcPts val="450"/>
              </a:spcBef>
              <a:spcAft>
                <a:spcPts val="0"/>
              </a:spcAft>
              <a:buSzPts val="1800"/>
              <a:buChar char="•"/>
              <a:defRPr/>
            </a:lvl7pPr>
            <a:lvl8pPr marL="3657600" lvl="7" indent="-342900" algn="l">
              <a:lnSpc>
                <a:spcPct val="120000"/>
              </a:lnSpc>
              <a:spcBef>
                <a:spcPts val="450"/>
              </a:spcBef>
              <a:spcAft>
                <a:spcPts val="0"/>
              </a:spcAft>
              <a:buSzPts val="1800"/>
              <a:buChar char="•"/>
              <a:defRPr/>
            </a:lvl8pPr>
            <a:lvl9pPr marL="4114800" lvl="8" indent="-342900" algn="l">
              <a:lnSpc>
                <a:spcPct val="120000"/>
              </a:lnSpc>
              <a:spcBef>
                <a:spcPts val="450"/>
              </a:spcBef>
              <a:spcAft>
                <a:spcPts val="0"/>
              </a:spcAft>
              <a:buSzPts val="1800"/>
              <a:buChar char="•"/>
              <a:defRPr/>
            </a:lvl9pPr>
          </a:lstStyle>
          <a:p>
            <a:endParaRPr/>
          </a:p>
        </p:txBody>
      </p:sp>
      <p:sp>
        <p:nvSpPr>
          <p:cNvPr id="102" name="Google Shape;102;p79"/>
          <p:cNvSpPr txBox="1">
            <a:spLocks noGrp="1"/>
          </p:cNvSpPr>
          <p:nvPr>
            <p:ph type="dt" idx="10"/>
          </p:nvPr>
        </p:nvSpPr>
        <p:spPr>
          <a:xfrm>
            <a:off x="6798724" y="297333"/>
            <a:ext cx="3150644" cy="278281"/>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3" name="Google Shape;103;p79"/>
          <p:cNvSpPr txBox="1">
            <a:spLocks noGrp="1"/>
          </p:cNvSpPr>
          <p:nvPr>
            <p:ph type="ftr" idx="11"/>
          </p:nvPr>
        </p:nvSpPr>
        <p:spPr>
          <a:xfrm>
            <a:off x="1306421" y="296377"/>
            <a:ext cx="5344952" cy="27828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4" name="Google Shape;104;p79"/>
          <p:cNvSpPr txBox="1">
            <a:spLocks noGrp="1"/>
          </p:cNvSpPr>
          <p:nvPr>
            <p:ph type="sldNum" idx="12"/>
          </p:nvPr>
        </p:nvSpPr>
        <p:spPr>
          <a:xfrm>
            <a:off x="432055" y="719076"/>
            <a:ext cx="729917" cy="453220"/>
          </a:xfrm>
          <a:prstGeom prst="rect">
            <a:avLst/>
          </a:prstGeom>
          <a:noFill/>
          <a:ln>
            <a:noFill/>
          </a:ln>
        </p:spPr>
        <p:txBody>
          <a:bodyPr spcFirstLastPara="1" wrap="square" lIns="91425" tIns="45700" rIns="91425" bIns="45700" anchor="t" anchorCtr="0">
            <a:noAutofit/>
          </a:bodyPr>
          <a:lstStyle>
            <a:lvl1pPr marL="0" lvl="0" indent="0" algn="r">
              <a:spcBef>
                <a:spcPts val="0"/>
              </a:spcBef>
              <a:spcAft>
                <a:spcPts val="0"/>
              </a:spcAft>
              <a:buNone/>
              <a:defRPr>
                <a:latin typeface="Arial"/>
                <a:ea typeface="Arial"/>
                <a:cs typeface="Arial"/>
                <a:sym typeface="Arial"/>
              </a:defRPr>
            </a:lvl1pPr>
            <a:lvl2pPr marL="0" lvl="1" indent="0" algn="r">
              <a:spcBef>
                <a:spcPts val="0"/>
              </a:spcBef>
              <a:spcAft>
                <a:spcPts val="0"/>
              </a:spcAft>
              <a:buNone/>
              <a:defRPr>
                <a:latin typeface="Arial"/>
                <a:ea typeface="Arial"/>
                <a:cs typeface="Arial"/>
                <a:sym typeface="Arial"/>
              </a:defRPr>
            </a:lvl2pPr>
            <a:lvl3pPr marL="0" lvl="2" indent="0" algn="r">
              <a:spcBef>
                <a:spcPts val="0"/>
              </a:spcBef>
              <a:spcAft>
                <a:spcPts val="0"/>
              </a:spcAft>
              <a:buNone/>
              <a:defRPr>
                <a:latin typeface="Arial"/>
                <a:ea typeface="Arial"/>
                <a:cs typeface="Arial"/>
                <a:sym typeface="Arial"/>
              </a:defRPr>
            </a:lvl3pPr>
            <a:lvl4pPr marL="0" lvl="3" indent="0" algn="r">
              <a:spcBef>
                <a:spcPts val="0"/>
              </a:spcBef>
              <a:spcAft>
                <a:spcPts val="0"/>
              </a:spcAft>
              <a:buNone/>
              <a:defRPr>
                <a:latin typeface="Arial"/>
                <a:ea typeface="Arial"/>
                <a:cs typeface="Arial"/>
                <a:sym typeface="Arial"/>
              </a:defRPr>
            </a:lvl4pPr>
            <a:lvl5pPr marL="0" lvl="4" indent="0" algn="r">
              <a:spcBef>
                <a:spcPts val="0"/>
              </a:spcBef>
              <a:spcAft>
                <a:spcPts val="0"/>
              </a:spcAft>
              <a:buNone/>
              <a:defRPr>
                <a:latin typeface="Arial"/>
                <a:ea typeface="Arial"/>
                <a:cs typeface="Arial"/>
                <a:sym typeface="Arial"/>
              </a:defRPr>
            </a:lvl5pPr>
            <a:lvl6pPr marL="0" lvl="5" indent="0" algn="r">
              <a:spcBef>
                <a:spcPts val="0"/>
              </a:spcBef>
              <a:spcAft>
                <a:spcPts val="0"/>
              </a:spcAft>
              <a:buNone/>
              <a:defRPr>
                <a:latin typeface="Arial"/>
                <a:ea typeface="Arial"/>
                <a:cs typeface="Arial"/>
                <a:sym typeface="Arial"/>
              </a:defRPr>
            </a:lvl6pPr>
            <a:lvl7pPr marL="0" lvl="6" indent="0" algn="r">
              <a:spcBef>
                <a:spcPts val="0"/>
              </a:spcBef>
              <a:spcAft>
                <a:spcPts val="0"/>
              </a:spcAft>
              <a:buNone/>
              <a:defRPr>
                <a:latin typeface="Arial"/>
                <a:ea typeface="Arial"/>
                <a:cs typeface="Arial"/>
                <a:sym typeface="Arial"/>
              </a:defRPr>
            </a:lvl7pPr>
            <a:lvl8pPr marL="0" lvl="7" indent="0" algn="r">
              <a:spcBef>
                <a:spcPts val="0"/>
              </a:spcBef>
              <a:spcAft>
                <a:spcPts val="0"/>
              </a:spcAft>
              <a:buNone/>
              <a:defRPr>
                <a:latin typeface="Arial"/>
                <a:ea typeface="Arial"/>
                <a:cs typeface="Arial"/>
                <a:sym typeface="Arial"/>
              </a:defRPr>
            </a:lvl8pPr>
            <a:lvl9pPr marL="0" lvl="8" indent="0" algn="r">
              <a:spcBef>
                <a:spcPts val="0"/>
              </a:spcBef>
              <a:spcAft>
                <a:spcPts val="0"/>
              </a:spcAft>
              <a:buNone/>
              <a:defRPr>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cxnSp>
        <p:nvCxnSpPr>
          <p:cNvPr id="105" name="Google Shape;105;p79"/>
          <p:cNvCxnSpPr/>
          <p:nvPr/>
        </p:nvCxnSpPr>
        <p:spPr>
          <a:xfrm>
            <a:off x="1308506" y="1662379"/>
            <a:ext cx="8646770" cy="0"/>
          </a:xfrm>
          <a:prstGeom prst="straightConnector1">
            <a:avLst/>
          </a:prstGeom>
          <a:noFill/>
          <a:ln w="31750" cap="flat" cmpd="sng">
            <a:solidFill>
              <a:schemeClr val="accent1"/>
            </a:solidFill>
            <a:prstDash val="solid"/>
            <a:round/>
            <a:headEnd type="none" w="sm" len="sm"/>
            <a:tailEnd type="none" w="sm" len="sm"/>
          </a:ln>
        </p:spPr>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06"/>
        <p:cNvGrpSpPr/>
        <p:nvPr/>
      </p:nvGrpSpPr>
      <p:grpSpPr>
        <a:xfrm>
          <a:off x="0" y="0"/>
          <a:ext cx="0" cy="0"/>
          <a:chOff x="0" y="0"/>
          <a:chExt cx="0" cy="0"/>
        </a:xfrm>
      </p:grpSpPr>
      <p:sp>
        <p:nvSpPr>
          <p:cNvPr id="107" name="Google Shape;107;p80"/>
          <p:cNvSpPr txBox="1">
            <a:spLocks noGrp="1"/>
          </p:cNvSpPr>
          <p:nvPr>
            <p:ph type="title"/>
          </p:nvPr>
        </p:nvSpPr>
        <p:spPr>
          <a:xfrm>
            <a:off x="1308815" y="1580517"/>
            <a:ext cx="7778839" cy="169915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40"/>
              <a:buFont typeface="Gill Sans"/>
              <a:buNone/>
              <a:defRPr sz="324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8" name="Google Shape;108;p80"/>
          <p:cNvSpPr txBox="1">
            <a:spLocks noGrp="1"/>
          </p:cNvSpPr>
          <p:nvPr>
            <p:ph type="body" idx="1"/>
          </p:nvPr>
        </p:nvSpPr>
        <p:spPr>
          <a:xfrm>
            <a:off x="1308815" y="3425576"/>
            <a:ext cx="7767401" cy="911636"/>
          </a:xfrm>
          <a:prstGeom prst="rect">
            <a:avLst/>
          </a:prstGeom>
          <a:noFill/>
          <a:ln>
            <a:noFill/>
          </a:ln>
        </p:spPr>
        <p:txBody>
          <a:bodyPr spcFirstLastPara="1" wrap="square" lIns="91425" tIns="91425" rIns="91425" bIns="45700" anchor="t" anchorCtr="0">
            <a:normAutofit/>
          </a:bodyPr>
          <a:lstStyle>
            <a:lvl1pPr marL="457200" lvl="0" indent="-228600" algn="l">
              <a:lnSpc>
                <a:spcPct val="120000"/>
              </a:lnSpc>
              <a:spcBef>
                <a:spcPts val="900"/>
              </a:spcBef>
              <a:spcAft>
                <a:spcPts val="0"/>
              </a:spcAft>
              <a:buSzPts val="1620"/>
              <a:buNone/>
              <a:defRPr sz="1620">
                <a:solidFill>
                  <a:schemeClr val="dk1"/>
                </a:solidFill>
              </a:defRPr>
            </a:lvl1pPr>
            <a:lvl2pPr marL="914400" lvl="1" indent="-228600" algn="l">
              <a:lnSpc>
                <a:spcPct val="120000"/>
              </a:lnSpc>
              <a:spcBef>
                <a:spcPts val="450"/>
              </a:spcBef>
              <a:spcAft>
                <a:spcPts val="0"/>
              </a:spcAft>
              <a:buSzPts val="1620"/>
              <a:buNone/>
              <a:defRPr sz="1620">
                <a:solidFill>
                  <a:srgbClr val="888888"/>
                </a:solidFill>
              </a:defRPr>
            </a:lvl2pPr>
            <a:lvl3pPr marL="1371600" lvl="2" indent="-228600" algn="l">
              <a:lnSpc>
                <a:spcPct val="120000"/>
              </a:lnSpc>
              <a:spcBef>
                <a:spcPts val="450"/>
              </a:spcBef>
              <a:spcAft>
                <a:spcPts val="0"/>
              </a:spcAft>
              <a:buSzPts val="1620"/>
              <a:buNone/>
              <a:defRPr sz="1620">
                <a:solidFill>
                  <a:srgbClr val="888888"/>
                </a:solidFill>
              </a:defRPr>
            </a:lvl3pPr>
            <a:lvl4pPr marL="1828800" lvl="3" indent="-228600" algn="l">
              <a:lnSpc>
                <a:spcPct val="120000"/>
              </a:lnSpc>
              <a:spcBef>
                <a:spcPts val="450"/>
              </a:spcBef>
              <a:spcAft>
                <a:spcPts val="0"/>
              </a:spcAft>
              <a:buSzPts val="1440"/>
              <a:buNone/>
              <a:defRPr sz="1440">
                <a:solidFill>
                  <a:srgbClr val="888888"/>
                </a:solidFill>
              </a:defRPr>
            </a:lvl4pPr>
            <a:lvl5pPr marL="2286000" lvl="4" indent="-228600" algn="l">
              <a:lnSpc>
                <a:spcPct val="120000"/>
              </a:lnSpc>
              <a:spcBef>
                <a:spcPts val="450"/>
              </a:spcBef>
              <a:spcAft>
                <a:spcPts val="0"/>
              </a:spcAft>
              <a:buSzPts val="1440"/>
              <a:buNone/>
              <a:defRPr sz="1440">
                <a:solidFill>
                  <a:srgbClr val="888888"/>
                </a:solidFill>
              </a:defRPr>
            </a:lvl5pPr>
            <a:lvl6pPr marL="2743200" lvl="5" indent="-228600" algn="l">
              <a:lnSpc>
                <a:spcPct val="120000"/>
              </a:lnSpc>
              <a:spcBef>
                <a:spcPts val="450"/>
              </a:spcBef>
              <a:spcAft>
                <a:spcPts val="0"/>
              </a:spcAft>
              <a:buSzPts val="1440"/>
              <a:buNone/>
              <a:defRPr sz="1440">
                <a:solidFill>
                  <a:srgbClr val="888888"/>
                </a:solidFill>
              </a:defRPr>
            </a:lvl6pPr>
            <a:lvl7pPr marL="3200400" lvl="6" indent="-228600" algn="l">
              <a:lnSpc>
                <a:spcPct val="120000"/>
              </a:lnSpc>
              <a:spcBef>
                <a:spcPts val="450"/>
              </a:spcBef>
              <a:spcAft>
                <a:spcPts val="0"/>
              </a:spcAft>
              <a:buSzPts val="1440"/>
              <a:buNone/>
              <a:defRPr sz="1440">
                <a:solidFill>
                  <a:srgbClr val="888888"/>
                </a:solidFill>
              </a:defRPr>
            </a:lvl7pPr>
            <a:lvl8pPr marL="3657600" lvl="7" indent="-228600" algn="l">
              <a:lnSpc>
                <a:spcPct val="120000"/>
              </a:lnSpc>
              <a:spcBef>
                <a:spcPts val="450"/>
              </a:spcBef>
              <a:spcAft>
                <a:spcPts val="0"/>
              </a:spcAft>
              <a:buSzPts val="1440"/>
              <a:buNone/>
              <a:defRPr sz="1440">
                <a:solidFill>
                  <a:srgbClr val="888888"/>
                </a:solidFill>
              </a:defRPr>
            </a:lvl8pPr>
            <a:lvl9pPr marL="4114800" lvl="8" indent="-228600" algn="l">
              <a:lnSpc>
                <a:spcPct val="120000"/>
              </a:lnSpc>
              <a:spcBef>
                <a:spcPts val="450"/>
              </a:spcBef>
              <a:spcAft>
                <a:spcPts val="0"/>
              </a:spcAft>
              <a:buSzPts val="1440"/>
              <a:buNone/>
              <a:defRPr sz="1440">
                <a:solidFill>
                  <a:srgbClr val="888888"/>
                </a:solidFill>
              </a:defRPr>
            </a:lvl9pPr>
          </a:lstStyle>
          <a:p>
            <a:endParaRPr/>
          </a:p>
        </p:txBody>
      </p:sp>
      <p:sp>
        <p:nvSpPr>
          <p:cNvPr id="109" name="Google Shape;109;p80"/>
          <p:cNvSpPr txBox="1">
            <a:spLocks noGrp="1"/>
          </p:cNvSpPr>
          <p:nvPr>
            <p:ph type="dt" idx="10"/>
          </p:nvPr>
        </p:nvSpPr>
        <p:spPr>
          <a:xfrm>
            <a:off x="6798724" y="297333"/>
            <a:ext cx="3150644" cy="278281"/>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0" name="Google Shape;110;p80"/>
          <p:cNvSpPr txBox="1">
            <a:spLocks noGrp="1"/>
          </p:cNvSpPr>
          <p:nvPr>
            <p:ph type="ftr" idx="11"/>
          </p:nvPr>
        </p:nvSpPr>
        <p:spPr>
          <a:xfrm>
            <a:off x="1306421" y="296377"/>
            <a:ext cx="5344952" cy="27828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1" name="Google Shape;111;p80"/>
          <p:cNvSpPr txBox="1">
            <a:spLocks noGrp="1"/>
          </p:cNvSpPr>
          <p:nvPr>
            <p:ph type="sldNum" idx="12"/>
          </p:nvPr>
        </p:nvSpPr>
        <p:spPr>
          <a:xfrm>
            <a:off x="432055" y="719076"/>
            <a:ext cx="729917" cy="453220"/>
          </a:xfrm>
          <a:prstGeom prst="rect">
            <a:avLst/>
          </a:prstGeom>
          <a:noFill/>
          <a:ln>
            <a:noFill/>
          </a:ln>
        </p:spPr>
        <p:txBody>
          <a:bodyPr spcFirstLastPara="1" wrap="square" lIns="91425" tIns="45700" rIns="91425" bIns="45700" anchor="t" anchorCtr="0">
            <a:noAutofit/>
          </a:bodyPr>
          <a:lstStyle>
            <a:lvl1pPr marL="0" lvl="0" indent="0" algn="r">
              <a:spcBef>
                <a:spcPts val="0"/>
              </a:spcBef>
              <a:spcAft>
                <a:spcPts val="0"/>
              </a:spcAft>
              <a:buNone/>
              <a:defRPr>
                <a:latin typeface="Arial"/>
                <a:ea typeface="Arial"/>
                <a:cs typeface="Arial"/>
                <a:sym typeface="Arial"/>
              </a:defRPr>
            </a:lvl1pPr>
            <a:lvl2pPr marL="0" lvl="1" indent="0" algn="r">
              <a:spcBef>
                <a:spcPts val="0"/>
              </a:spcBef>
              <a:spcAft>
                <a:spcPts val="0"/>
              </a:spcAft>
              <a:buNone/>
              <a:defRPr>
                <a:latin typeface="Arial"/>
                <a:ea typeface="Arial"/>
                <a:cs typeface="Arial"/>
                <a:sym typeface="Arial"/>
              </a:defRPr>
            </a:lvl2pPr>
            <a:lvl3pPr marL="0" lvl="2" indent="0" algn="r">
              <a:spcBef>
                <a:spcPts val="0"/>
              </a:spcBef>
              <a:spcAft>
                <a:spcPts val="0"/>
              </a:spcAft>
              <a:buNone/>
              <a:defRPr>
                <a:latin typeface="Arial"/>
                <a:ea typeface="Arial"/>
                <a:cs typeface="Arial"/>
                <a:sym typeface="Arial"/>
              </a:defRPr>
            </a:lvl3pPr>
            <a:lvl4pPr marL="0" lvl="3" indent="0" algn="r">
              <a:spcBef>
                <a:spcPts val="0"/>
              </a:spcBef>
              <a:spcAft>
                <a:spcPts val="0"/>
              </a:spcAft>
              <a:buNone/>
              <a:defRPr>
                <a:latin typeface="Arial"/>
                <a:ea typeface="Arial"/>
                <a:cs typeface="Arial"/>
                <a:sym typeface="Arial"/>
              </a:defRPr>
            </a:lvl4pPr>
            <a:lvl5pPr marL="0" lvl="4" indent="0" algn="r">
              <a:spcBef>
                <a:spcPts val="0"/>
              </a:spcBef>
              <a:spcAft>
                <a:spcPts val="0"/>
              </a:spcAft>
              <a:buNone/>
              <a:defRPr>
                <a:latin typeface="Arial"/>
                <a:ea typeface="Arial"/>
                <a:cs typeface="Arial"/>
                <a:sym typeface="Arial"/>
              </a:defRPr>
            </a:lvl5pPr>
            <a:lvl6pPr marL="0" lvl="5" indent="0" algn="r">
              <a:spcBef>
                <a:spcPts val="0"/>
              </a:spcBef>
              <a:spcAft>
                <a:spcPts val="0"/>
              </a:spcAft>
              <a:buNone/>
              <a:defRPr>
                <a:latin typeface="Arial"/>
                <a:ea typeface="Arial"/>
                <a:cs typeface="Arial"/>
                <a:sym typeface="Arial"/>
              </a:defRPr>
            </a:lvl6pPr>
            <a:lvl7pPr marL="0" lvl="6" indent="0" algn="r">
              <a:spcBef>
                <a:spcPts val="0"/>
              </a:spcBef>
              <a:spcAft>
                <a:spcPts val="0"/>
              </a:spcAft>
              <a:buNone/>
              <a:defRPr>
                <a:latin typeface="Arial"/>
                <a:ea typeface="Arial"/>
                <a:cs typeface="Arial"/>
                <a:sym typeface="Arial"/>
              </a:defRPr>
            </a:lvl7pPr>
            <a:lvl8pPr marL="0" lvl="7" indent="0" algn="r">
              <a:spcBef>
                <a:spcPts val="0"/>
              </a:spcBef>
              <a:spcAft>
                <a:spcPts val="0"/>
              </a:spcAft>
              <a:buNone/>
              <a:defRPr>
                <a:latin typeface="Arial"/>
                <a:ea typeface="Arial"/>
                <a:cs typeface="Arial"/>
                <a:sym typeface="Arial"/>
              </a:defRPr>
            </a:lvl8pPr>
            <a:lvl9pPr marL="0" lvl="8" indent="0" algn="r">
              <a:spcBef>
                <a:spcPts val="0"/>
              </a:spcBef>
              <a:spcAft>
                <a:spcPts val="0"/>
              </a:spcAft>
              <a:buNone/>
              <a:defRPr>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cxnSp>
        <p:nvCxnSpPr>
          <p:cNvPr id="112" name="Google Shape;112;p80"/>
          <p:cNvCxnSpPr/>
          <p:nvPr/>
        </p:nvCxnSpPr>
        <p:spPr>
          <a:xfrm>
            <a:off x="1308815" y="3424487"/>
            <a:ext cx="7767401" cy="0"/>
          </a:xfrm>
          <a:prstGeom prst="straightConnector1">
            <a:avLst/>
          </a:prstGeom>
          <a:noFill/>
          <a:ln w="31750" cap="flat" cmpd="sng">
            <a:solidFill>
              <a:schemeClr val="accent1"/>
            </a:solidFill>
            <a:prstDash val="solid"/>
            <a:round/>
            <a:headEnd type="none" w="sm" len="sm"/>
            <a:tailEnd type="none" w="sm" len="sm"/>
          </a:ln>
        </p:spPr>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13"/>
        <p:cNvGrpSpPr/>
        <p:nvPr/>
      </p:nvGrpSpPr>
      <p:grpSpPr>
        <a:xfrm>
          <a:off x="0" y="0"/>
          <a:ext cx="0" cy="0"/>
          <a:chOff x="0" y="0"/>
          <a:chExt cx="0" cy="0"/>
        </a:xfrm>
      </p:grpSpPr>
      <p:sp>
        <p:nvSpPr>
          <p:cNvPr id="114" name="Google Shape;114;p81"/>
          <p:cNvSpPr txBox="1">
            <a:spLocks noGrp="1"/>
          </p:cNvSpPr>
          <p:nvPr>
            <p:ph type="title"/>
          </p:nvPr>
        </p:nvSpPr>
        <p:spPr>
          <a:xfrm>
            <a:off x="1304296" y="724400"/>
            <a:ext cx="8645072" cy="953375"/>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5" name="Google Shape;115;p81"/>
          <p:cNvSpPr txBox="1">
            <a:spLocks noGrp="1"/>
          </p:cNvSpPr>
          <p:nvPr>
            <p:ph type="body" idx="1"/>
          </p:nvPr>
        </p:nvSpPr>
        <p:spPr>
          <a:xfrm>
            <a:off x="1302598" y="1809790"/>
            <a:ext cx="4180637" cy="3103736"/>
          </a:xfrm>
          <a:prstGeom prst="rect">
            <a:avLst/>
          </a:prstGeom>
          <a:noFill/>
          <a:ln>
            <a:noFill/>
          </a:ln>
        </p:spPr>
        <p:txBody>
          <a:bodyPr spcFirstLastPara="1" wrap="square" lIns="91425" tIns="45700" rIns="91425" bIns="45700" anchor="t" anchorCtr="0">
            <a:normAutofit/>
          </a:bodyPr>
          <a:lstStyle>
            <a:lvl1pPr marL="457200" lvl="0" indent="-342900" algn="l">
              <a:lnSpc>
                <a:spcPct val="120000"/>
              </a:lnSpc>
              <a:spcBef>
                <a:spcPts val="900"/>
              </a:spcBef>
              <a:spcAft>
                <a:spcPts val="0"/>
              </a:spcAft>
              <a:buSzPts val="1800"/>
              <a:buChar char="•"/>
              <a:defRPr/>
            </a:lvl1pPr>
            <a:lvl2pPr marL="914400" lvl="1" indent="-342900" algn="l">
              <a:lnSpc>
                <a:spcPct val="120000"/>
              </a:lnSpc>
              <a:spcBef>
                <a:spcPts val="450"/>
              </a:spcBef>
              <a:spcAft>
                <a:spcPts val="0"/>
              </a:spcAft>
              <a:buSzPts val="1800"/>
              <a:buChar char="•"/>
              <a:defRPr/>
            </a:lvl2pPr>
            <a:lvl3pPr marL="1371600" lvl="2" indent="-342900" algn="l">
              <a:lnSpc>
                <a:spcPct val="120000"/>
              </a:lnSpc>
              <a:spcBef>
                <a:spcPts val="450"/>
              </a:spcBef>
              <a:spcAft>
                <a:spcPts val="0"/>
              </a:spcAft>
              <a:buSzPts val="1800"/>
              <a:buChar char="•"/>
              <a:defRPr/>
            </a:lvl3pPr>
            <a:lvl4pPr marL="1828800" lvl="3" indent="-342900" algn="l">
              <a:lnSpc>
                <a:spcPct val="120000"/>
              </a:lnSpc>
              <a:spcBef>
                <a:spcPts val="450"/>
              </a:spcBef>
              <a:spcAft>
                <a:spcPts val="0"/>
              </a:spcAft>
              <a:buSzPts val="1800"/>
              <a:buChar char="•"/>
              <a:defRPr/>
            </a:lvl4pPr>
            <a:lvl5pPr marL="2286000" lvl="4" indent="-342900" algn="l">
              <a:lnSpc>
                <a:spcPct val="120000"/>
              </a:lnSpc>
              <a:spcBef>
                <a:spcPts val="450"/>
              </a:spcBef>
              <a:spcAft>
                <a:spcPts val="0"/>
              </a:spcAft>
              <a:buSzPts val="1800"/>
              <a:buChar char="•"/>
              <a:defRPr/>
            </a:lvl5pPr>
            <a:lvl6pPr marL="2743200" lvl="5" indent="-342900" algn="l">
              <a:lnSpc>
                <a:spcPct val="120000"/>
              </a:lnSpc>
              <a:spcBef>
                <a:spcPts val="450"/>
              </a:spcBef>
              <a:spcAft>
                <a:spcPts val="0"/>
              </a:spcAft>
              <a:buSzPts val="1800"/>
              <a:buChar char="•"/>
              <a:defRPr/>
            </a:lvl6pPr>
            <a:lvl7pPr marL="3200400" lvl="6" indent="-342900" algn="l">
              <a:lnSpc>
                <a:spcPct val="120000"/>
              </a:lnSpc>
              <a:spcBef>
                <a:spcPts val="450"/>
              </a:spcBef>
              <a:spcAft>
                <a:spcPts val="0"/>
              </a:spcAft>
              <a:buSzPts val="1800"/>
              <a:buChar char="•"/>
              <a:defRPr/>
            </a:lvl7pPr>
            <a:lvl8pPr marL="3657600" lvl="7" indent="-342900" algn="l">
              <a:lnSpc>
                <a:spcPct val="120000"/>
              </a:lnSpc>
              <a:spcBef>
                <a:spcPts val="450"/>
              </a:spcBef>
              <a:spcAft>
                <a:spcPts val="0"/>
              </a:spcAft>
              <a:buSzPts val="1800"/>
              <a:buChar char="•"/>
              <a:defRPr/>
            </a:lvl8pPr>
            <a:lvl9pPr marL="4114800" lvl="8" indent="-342900" algn="l">
              <a:lnSpc>
                <a:spcPct val="120000"/>
              </a:lnSpc>
              <a:spcBef>
                <a:spcPts val="450"/>
              </a:spcBef>
              <a:spcAft>
                <a:spcPts val="0"/>
              </a:spcAft>
              <a:buSzPts val="1800"/>
              <a:buChar char="•"/>
              <a:defRPr/>
            </a:lvl9pPr>
          </a:lstStyle>
          <a:p>
            <a:endParaRPr/>
          </a:p>
        </p:txBody>
      </p:sp>
      <p:sp>
        <p:nvSpPr>
          <p:cNvPr id="116" name="Google Shape;116;p81"/>
          <p:cNvSpPr txBox="1">
            <a:spLocks noGrp="1"/>
          </p:cNvSpPr>
          <p:nvPr>
            <p:ph type="body" idx="2"/>
          </p:nvPr>
        </p:nvSpPr>
        <p:spPr>
          <a:xfrm>
            <a:off x="5772394" y="1815609"/>
            <a:ext cx="4180637" cy="3097368"/>
          </a:xfrm>
          <a:prstGeom prst="rect">
            <a:avLst/>
          </a:prstGeom>
          <a:noFill/>
          <a:ln>
            <a:noFill/>
          </a:ln>
        </p:spPr>
        <p:txBody>
          <a:bodyPr spcFirstLastPara="1" wrap="square" lIns="91425" tIns="45700" rIns="91425" bIns="45700" anchor="t" anchorCtr="0">
            <a:normAutofit/>
          </a:bodyPr>
          <a:lstStyle>
            <a:lvl1pPr marL="457200" lvl="0" indent="-342900" algn="l">
              <a:lnSpc>
                <a:spcPct val="120000"/>
              </a:lnSpc>
              <a:spcBef>
                <a:spcPts val="900"/>
              </a:spcBef>
              <a:spcAft>
                <a:spcPts val="0"/>
              </a:spcAft>
              <a:buSzPts val="1800"/>
              <a:buChar char="•"/>
              <a:defRPr/>
            </a:lvl1pPr>
            <a:lvl2pPr marL="914400" lvl="1" indent="-342900" algn="l">
              <a:lnSpc>
                <a:spcPct val="120000"/>
              </a:lnSpc>
              <a:spcBef>
                <a:spcPts val="450"/>
              </a:spcBef>
              <a:spcAft>
                <a:spcPts val="0"/>
              </a:spcAft>
              <a:buSzPts val="1800"/>
              <a:buChar char="•"/>
              <a:defRPr/>
            </a:lvl2pPr>
            <a:lvl3pPr marL="1371600" lvl="2" indent="-342900" algn="l">
              <a:lnSpc>
                <a:spcPct val="120000"/>
              </a:lnSpc>
              <a:spcBef>
                <a:spcPts val="450"/>
              </a:spcBef>
              <a:spcAft>
                <a:spcPts val="0"/>
              </a:spcAft>
              <a:buSzPts val="1800"/>
              <a:buChar char="•"/>
              <a:defRPr/>
            </a:lvl3pPr>
            <a:lvl4pPr marL="1828800" lvl="3" indent="-342900" algn="l">
              <a:lnSpc>
                <a:spcPct val="120000"/>
              </a:lnSpc>
              <a:spcBef>
                <a:spcPts val="450"/>
              </a:spcBef>
              <a:spcAft>
                <a:spcPts val="0"/>
              </a:spcAft>
              <a:buSzPts val="1800"/>
              <a:buChar char="•"/>
              <a:defRPr/>
            </a:lvl4pPr>
            <a:lvl5pPr marL="2286000" lvl="4" indent="-342900" algn="l">
              <a:lnSpc>
                <a:spcPct val="120000"/>
              </a:lnSpc>
              <a:spcBef>
                <a:spcPts val="450"/>
              </a:spcBef>
              <a:spcAft>
                <a:spcPts val="0"/>
              </a:spcAft>
              <a:buSzPts val="1800"/>
              <a:buChar char="•"/>
              <a:defRPr/>
            </a:lvl5pPr>
            <a:lvl6pPr marL="2743200" lvl="5" indent="-342900" algn="l">
              <a:lnSpc>
                <a:spcPct val="120000"/>
              </a:lnSpc>
              <a:spcBef>
                <a:spcPts val="450"/>
              </a:spcBef>
              <a:spcAft>
                <a:spcPts val="0"/>
              </a:spcAft>
              <a:buSzPts val="1800"/>
              <a:buChar char="•"/>
              <a:defRPr/>
            </a:lvl6pPr>
            <a:lvl7pPr marL="3200400" lvl="6" indent="-342900" algn="l">
              <a:lnSpc>
                <a:spcPct val="120000"/>
              </a:lnSpc>
              <a:spcBef>
                <a:spcPts val="450"/>
              </a:spcBef>
              <a:spcAft>
                <a:spcPts val="0"/>
              </a:spcAft>
              <a:buSzPts val="1800"/>
              <a:buChar char="•"/>
              <a:defRPr/>
            </a:lvl7pPr>
            <a:lvl8pPr marL="3657600" lvl="7" indent="-342900" algn="l">
              <a:lnSpc>
                <a:spcPct val="120000"/>
              </a:lnSpc>
              <a:spcBef>
                <a:spcPts val="450"/>
              </a:spcBef>
              <a:spcAft>
                <a:spcPts val="0"/>
              </a:spcAft>
              <a:buSzPts val="1800"/>
              <a:buChar char="•"/>
              <a:defRPr/>
            </a:lvl8pPr>
            <a:lvl9pPr marL="4114800" lvl="8" indent="-342900" algn="l">
              <a:lnSpc>
                <a:spcPct val="120000"/>
              </a:lnSpc>
              <a:spcBef>
                <a:spcPts val="450"/>
              </a:spcBef>
              <a:spcAft>
                <a:spcPts val="0"/>
              </a:spcAft>
              <a:buSzPts val="1800"/>
              <a:buChar char="•"/>
              <a:defRPr/>
            </a:lvl9pPr>
          </a:lstStyle>
          <a:p>
            <a:endParaRPr/>
          </a:p>
        </p:txBody>
      </p:sp>
      <p:sp>
        <p:nvSpPr>
          <p:cNvPr id="117" name="Google Shape;117;p81"/>
          <p:cNvSpPr txBox="1">
            <a:spLocks noGrp="1"/>
          </p:cNvSpPr>
          <p:nvPr>
            <p:ph type="dt" idx="10"/>
          </p:nvPr>
        </p:nvSpPr>
        <p:spPr>
          <a:xfrm>
            <a:off x="6798724" y="297333"/>
            <a:ext cx="3150644" cy="278281"/>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8" name="Google Shape;118;p81"/>
          <p:cNvSpPr txBox="1">
            <a:spLocks noGrp="1"/>
          </p:cNvSpPr>
          <p:nvPr>
            <p:ph type="ftr" idx="11"/>
          </p:nvPr>
        </p:nvSpPr>
        <p:spPr>
          <a:xfrm>
            <a:off x="1306421" y="296377"/>
            <a:ext cx="5344952" cy="27828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9" name="Google Shape;119;p81"/>
          <p:cNvSpPr txBox="1">
            <a:spLocks noGrp="1"/>
          </p:cNvSpPr>
          <p:nvPr>
            <p:ph type="sldNum" idx="12"/>
          </p:nvPr>
        </p:nvSpPr>
        <p:spPr>
          <a:xfrm>
            <a:off x="432055" y="719076"/>
            <a:ext cx="729917" cy="453220"/>
          </a:xfrm>
          <a:prstGeom prst="rect">
            <a:avLst/>
          </a:prstGeom>
          <a:noFill/>
          <a:ln>
            <a:noFill/>
          </a:ln>
        </p:spPr>
        <p:txBody>
          <a:bodyPr spcFirstLastPara="1" wrap="square" lIns="91425" tIns="45700" rIns="91425" bIns="45700" anchor="t" anchorCtr="0">
            <a:noAutofit/>
          </a:bodyPr>
          <a:lstStyle>
            <a:lvl1pPr marL="0" lvl="0" indent="0" algn="r">
              <a:spcBef>
                <a:spcPts val="0"/>
              </a:spcBef>
              <a:spcAft>
                <a:spcPts val="0"/>
              </a:spcAft>
              <a:buNone/>
              <a:defRPr>
                <a:latin typeface="Arial"/>
                <a:ea typeface="Arial"/>
                <a:cs typeface="Arial"/>
                <a:sym typeface="Arial"/>
              </a:defRPr>
            </a:lvl1pPr>
            <a:lvl2pPr marL="0" lvl="1" indent="0" algn="r">
              <a:spcBef>
                <a:spcPts val="0"/>
              </a:spcBef>
              <a:spcAft>
                <a:spcPts val="0"/>
              </a:spcAft>
              <a:buNone/>
              <a:defRPr>
                <a:latin typeface="Arial"/>
                <a:ea typeface="Arial"/>
                <a:cs typeface="Arial"/>
                <a:sym typeface="Arial"/>
              </a:defRPr>
            </a:lvl2pPr>
            <a:lvl3pPr marL="0" lvl="2" indent="0" algn="r">
              <a:spcBef>
                <a:spcPts val="0"/>
              </a:spcBef>
              <a:spcAft>
                <a:spcPts val="0"/>
              </a:spcAft>
              <a:buNone/>
              <a:defRPr>
                <a:latin typeface="Arial"/>
                <a:ea typeface="Arial"/>
                <a:cs typeface="Arial"/>
                <a:sym typeface="Arial"/>
              </a:defRPr>
            </a:lvl3pPr>
            <a:lvl4pPr marL="0" lvl="3" indent="0" algn="r">
              <a:spcBef>
                <a:spcPts val="0"/>
              </a:spcBef>
              <a:spcAft>
                <a:spcPts val="0"/>
              </a:spcAft>
              <a:buNone/>
              <a:defRPr>
                <a:latin typeface="Arial"/>
                <a:ea typeface="Arial"/>
                <a:cs typeface="Arial"/>
                <a:sym typeface="Arial"/>
              </a:defRPr>
            </a:lvl4pPr>
            <a:lvl5pPr marL="0" lvl="4" indent="0" algn="r">
              <a:spcBef>
                <a:spcPts val="0"/>
              </a:spcBef>
              <a:spcAft>
                <a:spcPts val="0"/>
              </a:spcAft>
              <a:buNone/>
              <a:defRPr>
                <a:latin typeface="Arial"/>
                <a:ea typeface="Arial"/>
                <a:cs typeface="Arial"/>
                <a:sym typeface="Arial"/>
              </a:defRPr>
            </a:lvl5pPr>
            <a:lvl6pPr marL="0" lvl="5" indent="0" algn="r">
              <a:spcBef>
                <a:spcPts val="0"/>
              </a:spcBef>
              <a:spcAft>
                <a:spcPts val="0"/>
              </a:spcAft>
              <a:buNone/>
              <a:defRPr>
                <a:latin typeface="Arial"/>
                <a:ea typeface="Arial"/>
                <a:cs typeface="Arial"/>
                <a:sym typeface="Arial"/>
              </a:defRPr>
            </a:lvl6pPr>
            <a:lvl7pPr marL="0" lvl="6" indent="0" algn="r">
              <a:spcBef>
                <a:spcPts val="0"/>
              </a:spcBef>
              <a:spcAft>
                <a:spcPts val="0"/>
              </a:spcAft>
              <a:buNone/>
              <a:defRPr>
                <a:latin typeface="Arial"/>
                <a:ea typeface="Arial"/>
                <a:cs typeface="Arial"/>
                <a:sym typeface="Arial"/>
              </a:defRPr>
            </a:lvl7pPr>
            <a:lvl8pPr marL="0" lvl="7" indent="0" algn="r">
              <a:spcBef>
                <a:spcPts val="0"/>
              </a:spcBef>
              <a:spcAft>
                <a:spcPts val="0"/>
              </a:spcAft>
              <a:buNone/>
              <a:defRPr>
                <a:latin typeface="Arial"/>
                <a:ea typeface="Arial"/>
                <a:cs typeface="Arial"/>
                <a:sym typeface="Arial"/>
              </a:defRPr>
            </a:lvl8pPr>
            <a:lvl9pPr marL="0" lvl="8" indent="0" algn="r">
              <a:spcBef>
                <a:spcPts val="0"/>
              </a:spcBef>
              <a:spcAft>
                <a:spcPts val="0"/>
              </a:spcAft>
              <a:buNone/>
              <a:defRPr>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cxnSp>
        <p:nvCxnSpPr>
          <p:cNvPr id="120" name="Google Shape;120;p81"/>
          <p:cNvCxnSpPr/>
          <p:nvPr/>
        </p:nvCxnSpPr>
        <p:spPr>
          <a:xfrm>
            <a:off x="1308506" y="1662379"/>
            <a:ext cx="8646770" cy="0"/>
          </a:xfrm>
          <a:prstGeom prst="straightConnector1">
            <a:avLst/>
          </a:prstGeom>
          <a:noFill/>
          <a:ln w="31750" cap="flat" cmpd="sng">
            <a:solidFill>
              <a:schemeClr val="accent1"/>
            </a:solidFill>
            <a:prstDash val="solid"/>
            <a:round/>
            <a:headEnd type="none" w="sm" len="sm"/>
            <a:tailEnd type="none" w="sm" len="sm"/>
          </a:ln>
        </p:spPr>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ULLET_ICON_Title, Subtitle, and Content">
  <p:cSld name="BULLET_ICON_Title, Subtitle, and Content">
    <p:spTree>
      <p:nvGrpSpPr>
        <p:cNvPr id="1" name="Shape 21"/>
        <p:cNvGrpSpPr/>
        <p:nvPr/>
      </p:nvGrpSpPr>
      <p:grpSpPr>
        <a:xfrm>
          <a:off x="0" y="0"/>
          <a:ext cx="0" cy="0"/>
          <a:chOff x="0" y="0"/>
          <a:chExt cx="0" cy="0"/>
        </a:xfrm>
      </p:grpSpPr>
      <p:sp>
        <p:nvSpPr>
          <p:cNvPr id="22" name="Google Shape;22;p44"/>
          <p:cNvSpPr txBox="1">
            <a:spLocks noGrp="1"/>
          </p:cNvSpPr>
          <p:nvPr>
            <p:ph type="title"/>
          </p:nvPr>
        </p:nvSpPr>
        <p:spPr>
          <a:xfrm>
            <a:off x="498348" y="737429"/>
            <a:ext cx="9976104" cy="590931"/>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44"/>
          <p:cNvSpPr txBox="1">
            <a:spLocks noGrp="1"/>
          </p:cNvSpPr>
          <p:nvPr>
            <p:ph type="body" idx="1"/>
          </p:nvPr>
        </p:nvSpPr>
        <p:spPr>
          <a:xfrm>
            <a:off x="516750" y="2103038"/>
            <a:ext cx="9948672" cy="3718925"/>
          </a:xfrm>
          <a:prstGeom prst="rect">
            <a:avLst/>
          </a:prstGeom>
          <a:noFill/>
          <a:ln>
            <a:noFill/>
          </a:ln>
        </p:spPr>
        <p:txBody>
          <a:bodyPr spcFirstLastPara="1" wrap="square" lIns="91425" tIns="45700" rIns="91425" bIns="45700" anchor="t" anchorCtr="0">
            <a:noAutofit/>
          </a:bodyPr>
          <a:lstStyle>
            <a:lvl1pPr marL="457200" lvl="0" indent="-314325" algn="l">
              <a:lnSpc>
                <a:spcPct val="90000"/>
              </a:lnSpc>
              <a:spcBef>
                <a:spcPts val="900"/>
              </a:spcBef>
              <a:spcAft>
                <a:spcPts val="0"/>
              </a:spcAft>
              <a:buClr>
                <a:schemeClr val="dk1"/>
              </a:buClr>
              <a:buSzPts val="1350"/>
              <a:buFont typeface="Trebuchet MS"/>
              <a:buChar char="•"/>
              <a:defRPr sz="1800">
                <a:solidFill>
                  <a:schemeClr val="dk2"/>
                </a:solidFill>
              </a:defRPr>
            </a:lvl1pPr>
            <a:lvl2pPr marL="914400" lvl="1" indent="-304800" algn="l">
              <a:lnSpc>
                <a:spcPct val="90000"/>
              </a:lnSpc>
              <a:spcBef>
                <a:spcPts val="900"/>
              </a:spcBef>
              <a:spcAft>
                <a:spcPts val="0"/>
              </a:spcAft>
              <a:buClr>
                <a:schemeClr val="dk1"/>
              </a:buClr>
              <a:buSzPts val="1200"/>
              <a:buFont typeface="Trebuchet MS"/>
              <a:buChar char="•"/>
              <a:defRPr sz="1600">
                <a:solidFill>
                  <a:schemeClr val="dk2"/>
                </a:solidFill>
              </a:defRPr>
            </a:lvl2pPr>
            <a:lvl3pPr marL="1371600" lvl="2" indent="-295275" algn="l">
              <a:lnSpc>
                <a:spcPct val="90000"/>
              </a:lnSpc>
              <a:spcBef>
                <a:spcPts val="900"/>
              </a:spcBef>
              <a:spcAft>
                <a:spcPts val="0"/>
              </a:spcAft>
              <a:buClr>
                <a:schemeClr val="dk1"/>
              </a:buClr>
              <a:buSzPts val="1050"/>
              <a:buFont typeface="Trebuchet MS"/>
              <a:buChar char="•"/>
              <a:defRPr sz="1400">
                <a:solidFill>
                  <a:schemeClr val="dk2"/>
                </a:solidFill>
              </a:defRPr>
            </a:lvl3pPr>
            <a:lvl4pPr marL="1828800" lvl="3" indent="-342900" algn="l">
              <a:spcBef>
                <a:spcPts val="900"/>
              </a:spcBef>
              <a:spcAft>
                <a:spcPts val="0"/>
              </a:spcAft>
              <a:buClr>
                <a:schemeClr val="dk1"/>
              </a:buClr>
              <a:buSzPts val="1800"/>
              <a:buFont typeface="Noto Sans Symbols"/>
              <a:buChar char="▪"/>
              <a:defRPr sz="1800">
                <a:solidFill>
                  <a:schemeClr val="lt1"/>
                </a:solidFill>
              </a:defRPr>
            </a:lvl4pPr>
            <a:lvl5pPr marL="2286000" lvl="4" indent="-355600" algn="l">
              <a:spcBef>
                <a:spcPts val="400"/>
              </a:spcBef>
              <a:spcAft>
                <a:spcPts val="0"/>
              </a:spcAft>
              <a:buClr>
                <a:schemeClr val="dk1"/>
              </a:buClr>
              <a:buSzPts val="2000"/>
              <a:buFont typeface="Noto Sans Symbols"/>
              <a:buChar char="▪"/>
              <a:defRPr>
                <a:solidFill>
                  <a:schemeClr val="lt1"/>
                </a:solidFill>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
        <p:nvSpPr>
          <p:cNvPr id="24" name="Google Shape;24;p44"/>
          <p:cNvSpPr txBox="1">
            <a:spLocks noGrp="1"/>
          </p:cNvSpPr>
          <p:nvPr>
            <p:ph type="body" idx="2"/>
          </p:nvPr>
        </p:nvSpPr>
        <p:spPr>
          <a:xfrm>
            <a:off x="498348" y="1259536"/>
            <a:ext cx="9976104" cy="525463"/>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900"/>
              </a:spcBef>
              <a:spcAft>
                <a:spcPts val="0"/>
              </a:spcAft>
              <a:buSzPts val="2400"/>
              <a:buFont typeface="Trebuchet MS"/>
              <a:buNone/>
              <a:defRPr sz="2400" b="0">
                <a:solidFill>
                  <a:schemeClr val="lt2"/>
                </a:solidFill>
                <a:latin typeface="Trebuchet MS"/>
                <a:ea typeface="Trebuchet MS"/>
                <a:cs typeface="Trebuchet MS"/>
                <a:sym typeface="Trebuchet MS"/>
              </a:defRPr>
            </a:lvl1pPr>
            <a:lvl2pPr marL="914400" lvl="1"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2pPr>
            <a:lvl3pPr marL="1371600" lvl="2"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3pPr>
            <a:lvl4pPr marL="1828800" lvl="3" indent="-228600" algn="ctr">
              <a:spcBef>
                <a:spcPts val="90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4pPr>
            <a:lvl5pPr marL="2286000" lvl="4" indent="-228600" algn="ctr">
              <a:spcBef>
                <a:spcPts val="56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
        <p:nvSpPr>
          <p:cNvPr id="25" name="Google Shape;25;p44"/>
          <p:cNvSpPr/>
          <p:nvPr/>
        </p:nvSpPr>
        <p:spPr>
          <a:xfrm>
            <a:off x="168283" y="5775857"/>
            <a:ext cx="2762866" cy="248142"/>
          </a:xfrm>
          <a:prstGeom prst="rect">
            <a:avLst/>
          </a:prstGeom>
          <a:noFill/>
          <a:ln>
            <a:noFill/>
          </a:ln>
        </p:spPr>
        <p:txBody>
          <a:bodyPr spcFirstLastPara="1" wrap="square" lIns="91425" tIns="45700" rIns="91425" bIns="45700" anchor="b" anchorCtr="0">
            <a:noAutofit/>
          </a:bodyPr>
          <a:lstStyle/>
          <a:p>
            <a:pPr marL="0" marR="0" lvl="0" indent="0" algn="l" rtl="0">
              <a:lnSpc>
                <a:spcPct val="90000"/>
              </a:lnSpc>
              <a:spcBef>
                <a:spcPts val="0"/>
              </a:spcBef>
              <a:spcAft>
                <a:spcPts val="0"/>
              </a:spcAft>
              <a:buClr>
                <a:schemeClr val="dk2"/>
              </a:buClr>
              <a:buSzPts val="700"/>
              <a:buFont typeface="Trebuchet MS"/>
              <a:buNone/>
            </a:pPr>
            <a:r>
              <a:rPr lang="en-US" sz="700" b="1" i="0">
                <a:solidFill>
                  <a:schemeClr val="dk2"/>
                </a:solidFill>
                <a:latin typeface="Trebuchet MS"/>
                <a:ea typeface="Trebuchet MS"/>
                <a:cs typeface="Trebuchet MS"/>
                <a:sym typeface="Trebuchet MS"/>
              </a:rPr>
              <a:t>NVIDIA CONFIDENTIAL. DO NOT DISTRIBUTE.</a:t>
            </a:r>
            <a:endParaRPr sz="700" b="1" i="0">
              <a:solidFill>
                <a:schemeClr val="dk2"/>
              </a:solidFill>
              <a:latin typeface="Trebuchet MS"/>
              <a:ea typeface="Trebuchet MS"/>
              <a:cs typeface="Trebuchet MS"/>
              <a:sym typeface="Trebuchet M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121"/>
        <p:cNvGrpSpPr/>
        <p:nvPr/>
      </p:nvGrpSpPr>
      <p:grpSpPr>
        <a:xfrm>
          <a:off x="0" y="0"/>
          <a:ext cx="0" cy="0"/>
          <a:chOff x="0" y="0"/>
          <a:chExt cx="0" cy="0"/>
        </a:xfrm>
      </p:grpSpPr>
      <p:sp>
        <p:nvSpPr>
          <p:cNvPr id="122" name="Google Shape;122;p82"/>
          <p:cNvSpPr txBox="1">
            <a:spLocks noGrp="1"/>
          </p:cNvSpPr>
          <p:nvPr>
            <p:ph type="title"/>
          </p:nvPr>
        </p:nvSpPr>
        <p:spPr>
          <a:xfrm>
            <a:off x="1302472" y="723747"/>
            <a:ext cx="8646895" cy="950687"/>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3" name="Google Shape;123;p82"/>
          <p:cNvSpPr txBox="1">
            <a:spLocks noGrp="1"/>
          </p:cNvSpPr>
          <p:nvPr>
            <p:ph type="body" idx="1"/>
          </p:nvPr>
        </p:nvSpPr>
        <p:spPr>
          <a:xfrm>
            <a:off x="1302472" y="1817594"/>
            <a:ext cx="4180637" cy="721749"/>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900"/>
              </a:spcBef>
              <a:spcAft>
                <a:spcPts val="0"/>
              </a:spcAft>
              <a:buSzPts val="1980"/>
              <a:buNone/>
              <a:defRPr sz="1979" b="0" cap="none">
                <a:solidFill>
                  <a:schemeClr val="accent1"/>
                </a:solidFill>
              </a:defRPr>
            </a:lvl1pPr>
            <a:lvl2pPr marL="914400" lvl="1" indent="-228600" algn="l">
              <a:lnSpc>
                <a:spcPct val="120000"/>
              </a:lnSpc>
              <a:spcBef>
                <a:spcPts val="450"/>
              </a:spcBef>
              <a:spcAft>
                <a:spcPts val="0"/>
              </a:spcAft>
              <a:buSzPts val="1800"/>
              <a:buNone/>
              <a:defRPr sz="1800" b="1"/>
            </a:lvl2pPr>
            <a:lvl3pPr marL="1371600" lvl="2" indent="-228600" algn="l">
              <a:lnSpc>
                <a:spcPct val="120000"/>
              </a:lnSpc>
              <a:spcBef>
                <a:spcPts val="450"/>
              </a:spcBef>
              <a:spcAft>
                <a:spcPts val="0"/>
              </a:spcAft>
              <a:buSzPts val="1620"/>
              <a:buNone/>
              <a:defRPr sz="1620" b="1"/>
            </a:lvl3pPr>
            <a:lvl4pPr marL="1828800" lvl="3" indent="-228600" algn="l">
              <a:lnSpc>
                <a:spcPct val="120000"/>
              </a:lnSpc>
              <a:spcBef>
                <a:spcPts val="450"/>
              </a:spcBef>
              <a:spcAft>
                <a:spcPts val="0"/>
              </a:spcAft>
              <a:buSzPts val="1440"/>
              <a:buNone/>
              <a:defRPr sz="1440" b="1"/>
            </a:lvl4pPr>
            <a:lvl5pPr marL="2286000" lvl="4" indent="-228600" algn="l">
              <a:lnSpc>
                <a:spcPct val="120000"/>
              </a:lnSpc>
              <a:spcBef>
                <a:spcPts val="450"/>
              </a:spcBef>
              <a:spcAft>
                <a:spcPts val="0"/>
              </a:spcAft>
              <a:buSzPts val="1440"/>
              <a:buNone/>
              <a:defRPr sz="1440" b="1"/>
            </a:lvl5pPr>
            <a:lvl6pPr marL="2743200" lvl="5" indent="-228600" algn="l">
              <a:lnSpc>
                <a:spcPct val="120000"/>
              </a:lnSpc>
              <a:spcBef>
                <a:spcPts val="450"/>
              </a:spcBef>
              <a:spcAft>
                <a:spcPts val="0"/>
              </a:spcAft>
              <a:buSzPts val="1440"/>
              <a:buNone/>
              <a:defRPr sz="1440" b="1"/>
            </a:lvl6pPr>
            <a:lvl7pPr marL="3200400" lvl="6" indent="-228600" algn="l">
              <a:lnSpc>
                <a:spcPct val="120000"/>
              </a:lnSpc>
              <a:spcBef>
                <a:spcPts val="450"/>
              </a:spcBef>
              <a:spcAft>
                <a:spcPts val="0"/>
              </a:spcAft>
              <a:buSzPts val="1440"/>
              <a:buNone/>
              <a:defRPr sz="1440" b="1"/>
            </a:lvl7pPr>
            <a:lvl8pPr marL="3657600" lvl="7" indent="-228600" algn="l">
              <a:lnSpc>
                <a:spcPct val="120000"/>
              </a:lnSpc>
              <a:spcBef>
                <a:spcPts val="450"/>
              </a:spcBef>
              <a:spcAft>
                <a:spcPts val="0"/>
              </a:spcAft>
              <a:buSzPts val="1440"/>
              <a:buNone/>
              <a:defRPr sz="1440" b="1"/>
            </a:lvl8pPr>
            <a:lvl9pPr marL="4114800" lvl="8" indent="-228600" algn="l">
              <a:lnSpc>
                <a:spcPct val="120000"/>
              </a:lnSpc>
              <a:spcBef>
                <a:spcPts val="450"/>
              </a:spcBef>
              <a:spcAft>
                <a:spcPts val="0"/>
              </a:spcAft>
              <a:buSzPts val="1440"/>
              <a:buNone/>
              <a:defRPr sz="1440" b="1"/>
            </a:lvl9pPr>
          </a:lstStyle>
          <a:p>
            <a:endParaRPr/>
          </a:p>
        </p:txBody>
      </p:sp>
      <p:sp>
        <p:nvSpPr>
          <p:cNvPr id="124" name="Google Shape;124;p82"/>
          <p:cNvSpPr txBox="1">
            <a:spLocks noGrp="1"/>
          </p:cNvSpPr>
          <p:nvPr>
            <p:ph type="body" idx="2"/>
          </p:nvPr>
        </p:nvSpPr>
        <p:spPr>
          <a:xfrm>
            <a:off x="1302472" y="2541843"/>
            <a:ext cx="4180637" cy="2380011"/>
          </a:xfrm>
          <a:prstGeom prst="rect">
            <a:avLst/>
          </a:prstGeom>
          <a:noFill/>
          <a:ln>
            <a:noFill/>
          </a:ln>
        </p:spPr>
        <p:txBody>
          <a:bodyPr spcFirstLastPara="1" wrap="square" lIns="91425" tIns="45700" rIns="91425" bIns="45700" anchor="t" anchorCtr="0">
            <a:normAutofit/>
          </a:bodyPr>
          <a:lstStyle>
            <a:lvl1pPr marL="457200" lvl="0" indent="-342900" algn="l">
              <a:lnSpc>
                <a:spcPct val="120000"/>
              </a:lnSpc>
              <a:spcBef>
                <a:spcPts val="900"/>
              </a:spcBef>
              <a:spcAft>
                <a:spcPts val="0"/>
              </a:spcAft>
              <a:buSzPts val="1800"/>
              <a:buChar char="•"/>
              <a:defRPr/>
            </a:lvl1pPr>
            <a:lvl2pPr marL="914400" lvl="1" indent="-342900" algn="l">
              <a:lnSpc>
                <a:spcPct val="120000"/>
              </a:lnSpc>
              <a:spcBef>
                <a:spcPts val="450"/>
              </a:spcBef>
              <a:spcAft>
                <a:spcPts val="0"/>
              </a:spcAft>
              <a:buSzPts val="1800"/>
              <a:buChar char="•"/>
              <a:defRPr/>
            </a:lvl2pPr>
            <a:lvl3pPr marL="1371600" lvl="2" indent="-342900" algn="l">
              <a:lnSpc>
                <a:spcPct val="120000"/>
              </a:lnSpc>
              <a:spcBef>
                <a:spcPts val="450"/>
              </a:spcBef>
              <a:spcAft>
                <a:spcPts val="0"/>
              </a:spcAft>
              <a:buSzPts val="1800"/>
              <a:buChar char="•"/>
              <a:defRPr/>
            </a:lvl3pPr>
            <a:lvl4pPr marL="1828800" lvl="3" indent="-342900" algn="l">
              <a:lnSpc>
                <a:spcPct val="120000"/>
              </a:lnSpc>
              <a:spcBef>
                <a:spcPts val="450"/>
              </a:spcBef>
              <a:spcAft>
                <a:spcPts val="0"/>
              </a:spcAft>
              <a:buSzPts val="1800"/>
              <a:buChar char="•"/>
              <a:defRPr/>
            </a:lvl4pPr>
            <a:lvl5pPr marL="2286000" lvl="4" indent="-342900" algn="l">
              <a:lnSpc>
                <a:spcPct val="120000"/>
              </a:lnSpc>
              <a:spcBef>
                <a:spcPts val="450"/>
              </a:spcBef>
              <a:spcAft>
                <a:spcPts val="0"/>
              </a:spcAft>
              <a:buSzPts val="1800"/>
              <a:buChar char="•"/>
              <a:defRPr/>
            </a:lvl5pPr>
            <a:lvl6pPr marL="2743200" lvl="5" indent="-342900" algn="l">
              <a:lnSpc>
                <a:spcPct val="120000"/>
              </a:lnSpc>
              <a:spcBef>
                <a:spcPts val="450"/>
              </a:spcBef>
              <a:spcAft>
                <a:spcPts val="0"/>
              </a:spcAft>
              <a:buSzPts val="1800"/>
              <a:buChar char="•"/>
              <a:defRPr/>
            </a:lvl6pPr>
            <a:lvl7pPr marL="3200400" lvl="6" indent="-342900" algn="l">
              <a:lnSpc>
                <a:spcPct val="120000"/>
              </a:lnSpc>
              <a:spcBef>
                <a:spcPts val="450"/>
              </a:spcBef>
              <a:spcAft>
                <a:spcPts val="0"/>
              </a:spcAft>
              <a:buSzPts val="1800"/>
              <a:buChar char="•"/>
              <a:defRPr/>
            </a:lvl7pPr>
            <a:lvl8pPr marL="3657600" lvl="7" indent="-342900" algn="l">
              <a:lnSpc>
                <a:spcPct val="120000"/>
              </a:lnSpc>
              <a:spcBef>
                <a:spcPts val="450"/>
              </a:spcBef>
              <a:spcAft>
                <a:spcPts val="0"/>
              </a:spcAft>
              <a:buSzPts val="1800"/>
              <a:buChar char="•"/>
              <a:defRPr/>
            </a:lvl8pPr>
            <a:lvl9pPr marL="4114800" lvl="8" indent="-342900" algn="l">
              <a:lnSpc>
                <a:spcPct val="120000"/>
              </a:lnSpc>
              <a:spcBef>
                <a:spcPts val="450"/>
              </a:spcBef>
              <a:spcAft>
                <a:spcPts val="0"/>
              </a:spcAft>
              <a:buSzPts val="1800"/>
              <a:buChar char="•"/>
              <a:defRPr/>
            </a:lvl9pPr>
          </a:lstStyle>
          <a:p>
            <a:endParaRPr/>
          </a:p>
        </p:txBody>
      </p:sp>
      <p:sp>
        <p:nvSpPr>
          <p:cNvPr id="125" name="Google Shape;125;p82"/>
          <p:cNvSpPr txBox="1">
            <a:spLocks noGrp="1"/>
          </p:cNvSpPr>
          <p:nvPr>
            <p:ph type="body" idx="3"/>
          </p:nvPr>
        </p:nvSpPr>
        <p:spPr>
          <a:xfrm>
            <a:off x="5771126" y="1820703"/>
            <a:ext cx="4180637" cy="722013"/>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900"/>
              </a:spcBef>
              <a:spcAft>
                <a:spcPts val="0"/>
              </a:spcAft>
              <a:buSzPts val="1980"/>
              <a:buNone/>
              <a:defRPr sz="1979" b="0" cap="none">
                <a:solidFill>
                  <a:schemeClr val="accent1"/>
                </a:solidFill>
              </a:defRPr>
            </a:lvl1pPr>
            <a:lvl2pPr marL="914400" lvl="1" indent="-228600" algn="l">
              <a:lnSpc>
                <a:spcPct val="120000"/>
              </a:lnSpc>
              <a:spcBef>
                <a:spcPts val="450"/>
              </a:spcBef>
              <a:spcAft>
                <a:spcPts val="0"/>
              </a:spcAft>
              <a:buSzPts val="1800"/>
              <a:buNone/>
              <a:defRPr sz="1800" b="1"/>
            </a:lvl2pPr>
            <a:lvl3pPr marL="1371600" lvl="2" indent="-228600" algn="l">
              <a:lnSpc>
                <a:spcPct val="120000"/>
              </a:lnSpc>
              <a:spcBef>
                <a:spcPts val="450"/>
              </a:spcBef>
              <a:spcAft>
                <a:spcPts val="0"/>
              </a:spcAft>
              <a:buSzPts val="1620"/>
              <a:buNone/>
              <a:defRPr sz="1620" b="1"/>
            </a:lvl3pPr>
            <a:lvl4pPr marL="1828800" lvl="3" indent="-228600" algn="l">
              <a:lnSpc>
                <a:spcPct val="120000"/>
              </a:lnSpc>
              <a:spcBef>
                <a:spcPts val="450"/>
              </a:spcBef>
              <a:spcAft>
                <a:spcPts val="0"/>
              </a:spcAft>
              <a:buSzPts val="1440"/>
              <a:buNone/>
              <a:defRPr sz="1440" b="1"/>
            </a:lvl4pPr>
            <a:lvl5pPr marL="2286000" lvl="4" indent="-228600" algn="l">
              <a:lnSpc>
                <a:spcPct val="120000"/>
              </a:lnSpc>
              <a:spcBef>
                <a:spcPts val="450"/>
              </a:spcBef>
              <a:spcAft>
                <a:spcPts val="0"/>
              </a:spcAft>
              <a:buSzPts val="1440"/>
              <a:buNone/>
              <a:defRPr sz="1440" b="1"/>
            </a:lvl5pPr>
            <a:lvl6pPr marL="2743200" lvl="5" indent="-228600" algn="l">
              <a:lnSpc>
                <a:spcPct val="120000"/>
              </a:lnSpc>
              <a:spcBef>
                <a:spcPts val="450"/>
              </a:spcBef>
              <a:spcAft>
                <a:spcPts val="0"/>
              </a:spcAft>
              <a:buSzPts val="1440"/>
              <a:buNone/>
              <a:defRPr sz="1440" b="1"/>
            </a:lvl6pPr>
            <a:lvl7pPr marL="3200400" lvl="6" indent="-228600" algn="l">
              <a:lnSpc>
                <a:spcPct val="120000"/>
              </a:lnSpc>
              <a:spcBef>
                <a:spcPts val="450"/>
              </a:spcBef>
              <a:spcAft>
                <a:spcPts val="0"/>
              </a:spcAft>
              <a:buSzPts val="1440"/>
              <a:buNone/>
              <a:defRPr sz="1440" b="1"/>
            </a:lvl7pPr>
            <a:lvl8pPr marL="3657600" lvl="7" indent="-228600" algn="l">
              <a:lnSpc>
                <a:spcPct val="120000"/>
              </a:lnSpc>
              <a:spcBef>
                <a:spcPts val="450"/>
              </a:spcBef>
              <a:spcAft>
                <a:spcPts val="0"/>
              </a:spcAft>
              <a:buSzPts val="1440"/>
              <a:buNone/>
              <a:defRPr sz="1440" b="1"/>
            </a:lvl8pPr>
            <a:lvl9pPr marL="4114800" lvl="8" indent="-228600" algn="l">
              <a:lnSpc>
                <a:spcPct val="120000"/>
              </a:lnSpc>
              <a:spcBef>
                <a:spcPts val="450"/>
              </a:spcBef>
              <a:spcAft>
                <a:spcPts val="0"/>
              </a:spcAft>
              <a:buSzPts val="1440"/>
              <a:buNone/>
              <a:defRPr sz="1440" b="1"/>
            </a:lvl9pPr>
          </a:lstStyle>
          <a:p>
            <a:endParaRPr/>
          </a:p>
        </p:txBody>
      </p:sp>
      <p:sp>
        <p:nvSpPr>
          <p:cNvPr id="126" name="Google Shape;126;p82"/>
          <p:cNvSpPr txBox="1">
            <a:spLocks noGrp="1"/>
          </p:cNvSpPr>
          <p:nvPr>
            <p:ph type="body" idx="4"/>
          </p:nvPr>
        </p:nvSpPr>
        <p:spPr>
          <a:xfrm>
            <a:off x="5771126" y="2539342"/>
            <a:ext cx="4180637" cy="2373634"/>
          </a:xfrm>
          <a:prstGeom prst="rect">
            <a:avLst/>
          </a:prstGeom>
          <a:noFill/>
          <a:ln>
            <a:noFill/>
          </a:ln>
        </p:spPr>
        <p:txBody>
          <a:bodyPr spcFirstLastPara="1" wrap="square" lIns="91425" tIns="45700" rIns="91425" bIns="45700" anchor="t" anchorCtr="0">
            <a:normAutofit/>
          </a:bodyPr>
          <a:lstStyle>
            <a:lvl1pPr marL="457200" lvl="0" indent="-342900" algn="l">
              <a:lnSpc>
                <a:spcPct val="120000"/>
              </a:lnSpc>
              <a:spcBef>
                <a:spcPts val="900"/>
              </a:spcBef>
              <a:spcAft>
                <a:spcPts val="0"/>
              </a:spcAft>
              <a:buSzPts val="1800"/>
              <a:buChar char="•"/>
              <a:defRPr/>
            </a:lvl1pPr>
            <a:lvl2pPr marL="914400" lvl="1" indent="-342900" algn="l">
              <a:lnSpc>
                <a:spcPct val="120000"/>
              </a:lnSpc>
              <a:spcBef>
                <a:spcPts val="450"/>
              </a:spcBef>
              <a:spcAft>
                <a:spcPts val="0"/>
              </a:spcAft>
              <a:buSzPts val="1800"/>
              <a:buChar char="•"/>
              <a:defRPr/>
            </a:lvl2pPr>
            <a:lvl3pPr marL="1371600" lvl="2" indent="-342900" algn="l">
              <a:lnSpc>
                <a:spcPct val="120000"/>
              </a:lnSpc>
              <a:spcBef>
                <a:spcPts val="450"/>
              </a:spcBef>
              <a:spcAft>
                <a:spcPts val="0"/>
              </a:spcAft>
              <a:buSzPts val="1800"/>
              <a:buChar char="•"/>
              <a:defRPr/>
            </a:lvl3pPr>
            <a:lvl4pPr marL="1828800" lvl="3" indent="-342900" algn="l">
              <a:lnSpc>
                <a:spcPct val="120000"/>
              </a:lnSpc>
              <a:spcBef>
                <a:spcPts val="450"/>
              </a:spcBef>
              <a:spcAft>
                <a:spcPts val="0"/>
              </a:spcAft>
              <a:buSzPts val="1800"/>
              <a:buChar char="•"/>
              <a:defRPr/>
            </a:lvl4pPr>
            <a:lvl5pPr marL="2286000" lvl="4" indent="-342900" algn="l">
              <a:lnSpc>
                <a:spcPct val="120000"/>
              </a:lnSpc>
              <a:spcBef>
                <a:spcPts val="450"/>
              </a:spcBef>
              <a:spcAft>
                <a:spcPts val="0"/>
              </a:spcAft>
              <a:buSzPts val="1800"/>
              <a:buChar char="•"/>
              <a:defRPr/>
            </a:lvl5pPr>
            <a:lvl6pPr marL="2743200" lvl="5" indent="-342900" algn="l">
              <a:lnSpc>
                <a:spcPct val="120000"/>
              </a:lnSpc>
              <a:spcBef>
                <a:spcPts val="450"/>
              </a:spcBef>
              <a:spcAft>
                <a:spcPts val="0"/>
              </a:spcAft>
              <a:buSzPts val="1800"/>
              <a:buChar char="•"/>
              <a:defRPr/>
            </a:lvl6pPr>
            <a:lvl7pPr marL="3200400" lvl="6" indent="-342900" algn="l">
              <a:lnSpc>
                <a:spcPct val="120000"/>
              </a:lnSpc>
              <a:spcBef>
                <a:spcPts val="450"/>
              </a:spcBef>
              <a:spcAft>
                <a:spcPts val="0"/>
              </a:spcAft>
              <a:buSzPts val="1800"/>
              <a:buChar char="•"/>
              <a:defRPr/>
            </a:lvl7pPr>
            <a:lvl8pPr marL="3657600" lvl="7" indent="-342900" algn="l">
              <a:lnSpc>
                <a:spcPct val="120000"/>
              </a:lnSpc>
              <a:spcBef>
                <a:spcPts val="450"/>
              </a:spcBef>
              <a:spcAft>
                <a:spcPts val="0"/>
              </a:spcAft>
              <a:buSzPts val="1800"/>
              <a:buChar char="•"/>
              <a:defRPr/>
            </a:lvl8pPr>
            <a:lvl9pPr marL="4114800" lvl="8" indent="-342900" algn="l">
              <a:lnSpc>
                <a:spcPct val="120000"/>
              </a:lnSpc>
              <a:spcBef>
                <a:spcPts val="450"/>
              </a:spcBef>
              <a:spcAft>
                <a:spcPts val="0"/>
              </a:spcAft>
              <a:buSzPts val="1800"/>
              <a:buChar char="•"/>
              <a:defRPr/>
            </a:lvl9pPr>
          </a:lstStyle>
          <a:p>
            <a:endParaRPr/>
          </a:p>
        </p:txBody>
      </p:sp>
      <p:sp>
        <p:nvSpPr>
          <p:cNvPr id="127" name="Google Shape;127;p82"/>
          <p:cNvSpPr txBox="1">
            <a:spLocks noGrp="1"/>
          </p:cNvSpPr>
          <p:nvPr>
            <p:ph type="dt" idx="10"/>
          </p:nvPr>
        </p:nvSpPr>
        <p:spPr>
          <a:xfrm>
            <a:off x="6798724" y="297333"/>
            <a:ext cx="3150644" cy="278281"/>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8" name="Google Shape;128;p82"/>
          <p:cNvSpPr txBox="1">
            <a:spLocks noGrp="1"/>
          </p:cNvSpPr>
          <p:nvPr>
            <p:ph type="ftr" idx="11"/>
          </p:nvPr>
        </p:nvSpPr>
        <p:spPr>
          <a:xfrm>
            <a:off x="1306421" y="296377"/>
            <a:ext cx="5344952" cy="27828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9" name="Google Shape;129;p82"/>
          <p:cNvSpPr txBox="1">
            <a:spLocks noGrp="1"/>
          </p:cNvSpPr>
          <p:nvPr>
            <p:ph type="sldNum" idx="12"/>
          </p:nvPr>
        </p:nvSpPr>
        <p:spPr>
          <a:xfrm>
            <a:off x="432055" y="719076"/>
            <a:ext cx="729917" cy="453220"/>
          </a:xfrm>
          <a:prstGeom prst="rect">
            <a:avLst/>
          </a:prstGeom>
          <a:noFill/>
          <a:ln>
            <a:noFill/>
          </a:ln>
        </p:spPr>
        <p:txBody>
          <a:bodyPr spcFirstLastPara="1" wrap="square" lIns="91425" tIns="45700" rIns="91425" bIns="45700" anchor="t" anchorCtr="0">
            <a:noAutofit/>
          </a:bodyPr>
          <a:lstStyle>
            <a:lvl1pPr marL="0" lvl="0" indent="0" algn="r">
              <a:spcBef>
                <a:spcPts val="0"/>
              </a:spcBef>
              <a:spcAft>
                <a:spcPts val="0"/>
              </a:spcAft>
              <a:buNone/>
              <a:defRPr>
                <a:latin typeface="Arial"/>
                <a:ea typeface="Arial"/>
                <a:cs typeface="Arial"/>
                <a:sym typeface="Arial"/>
              </a:defRPr>
            </a:lvl1pPr>
            <a:lvl2pPr marL="0" lvl="1" indent="0" algn="r">
              <a:spcBef>
                <a:spcPts val="0"/>
              </a:spcBef>
              <a:spcAft>
                <a:spcPts val="0"/>
              </a:spcAft>
              <a:buNone/>
              <a:defRPr>
                <a:latin typeface="Arial"/>
                <a:ea typeface="Arial"/>
                <a:cs typeface="Arial"/>
                <a:sym typeface="Arial"/>
              </a:defRPr>
            </a:lvl2pPr>
            <a:lvl3pPr marL="0" lvl="2" indent="0" algn="r">
              <a:spcBef>
                <a:spcPts val="0"/>
              </a:spcBef>
              <a:spcAft>
                <a:spcPts val="0"/>
              </a:spcAft>
              <a:buNone/>
              <a:defRPr>
                <a:latin typeface="Arial"/>
                <a:ea typeface="Arial"/>
                <a:cs typeface="Arial"/>
                <a:sym typeface="Arial"/>
              </a:defRPr>
            </a:lvl3pPr>
            <a:lvl4pPr marL="0" lvl="3" indent="0" algn="r">
              <a:spcBef>
                <a:spcPts val="0"/>
              </a:spcBef>
              <a:spcAft>
                <a:spcPts val="0"/>
              </a:spcAft>
              <a:buNone/>
              <a:defRPr>
                <a:latin typeface="Arial"/>
                <a:ea typeface="Arial"/>
                <a:cs typeface="Arial"/>
                <a:sym typeface="Arial"/>
              </a:defRPr>
            </a:lvl4pPr>
            <a:lvl5pPr marL="0" lvl="4" indent="0" algn="r">
              <a:spcBef>
                <a:spcPts val="0"/>
              </a:spcBef>
              <a:spcAft>
                <a:spcPts val="0"/>
              </a:spcAft>
              <a:buNone/>
              <a:defRPr>
                <a:latin typeface="Arial"/>
                <a:ea typeface="Arial"/>
                <a:cs typeface="Arial"/>
                <a:sym typeface="Arial"/>
              </a:defRPr>
            </a:lvl5pPr>
            <a:lvl6pPr marL="0" lvl="5" indent="0" algn="r">
              <a:spcBef>
                <a:spcPts val="0"/>
              </a:spcBef>
              <a:spcAft>
                <a:spcPts val="0"/>
              </a:spcAft>
              <a:buNone/>
              <a:defRPr>
                <a:latin typeface="Arial"/>
                <a:ea typeface="Arial"/>
                <a:cs typeface="Arial"/>
                <a:sym typeface="Arial"/>
              </a:defRPr>
            </a:lvl6pPr>
            <a:lvl7pPr marL="0" lvl="6" indent="0" algn="r">
              <a:spcBef>
                <a:spcPts val="0"/>
              </a:spcBef>
              <a:spcAft>
                <a:spcPts val="0"/>
              </a:spcAft>
              <a:buNone/>
              <a:defRPr>
                <a:latin typeface="Arial"/>
                <a:ea typeface="Arial"/>
                <a:cs typeface="Arial"/>
                <a:sym typeface="Arial"/>
              </a:defRPr>
            </a:lvl7pPr>
            <a:lvl8pPr marL="0" lvl="7" indent="0" algn="r">
              <a:spcBef>
                <a:spcPts val="0"/>
              </a:spcBef>
              <a:spcAft>
                <a:spcPts val="0"/>
              </a:spcAft>
              <a:buNone/>
              <a:defRPr>
                <a:latin typeface="Arial"/>
                <a:ea typeface="Arial"/>
                <a:cs typeface="Arial"/>
                <a:sym typeface="Arial"/>
              </a:defRPr>
            </a:lvl8pPr>
            <a:lvl9pPr marL="0" lvl="8" indent="0" algn="r">
              <a:spcBef>
                <a:spcPts val="0"/>
              </a:spcBef>
              <a:spcAft>
                <a:spcPts val="0"/>
              </a:spcAft>
              <a:buNone/>
              <a:defRPr>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cxnSp>
        <p:nvCxnSpPr>
          <p:cNvPr id="130" name="Google Shape;130;p82"/>
          <p:cNvCxnSpPr/>
          <p:nvPr/>
        </p:nvCxnSpPr>
        <p:spPr>
          <a:xfrm>
            <a:off x="1308506" y="1662379"/>
            <a:ext cx="8646770" cy="0"/>
          </a:xfrm>
          <a:prstGeom prst="straightConnector1">
            <a:avLst/>
          </a:prstGeom>
          <a:noFill/>
          <a:ln w="31750" cap="flat" cmpd="sng">
            <a:solidFill>
              <a:schemeClr val="accent1"/>
            </a:solidFill>
            <a:prstDash val="solid"/>
            <a:round/>
            <a:headEnd type="none" w="sm" len="sm"/>
            <a:tailEnd type="none" w="sm" len="sm"/>
          </a:ln>
        </p:spPr>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31"/>
        <p:cNvGrpSpPr/>
        <p:nvPr/>
      </p:nvGrpSpPr>
      <p:grpSpPr>
        <a:xfrm>
          <a:off x="0" y="0"/>
          <a:ext cx="0" cy="0"/>
          <a:chOff x="0" y="0"/>
          <a:chExt cx="0" cy="0"/>
        </a:xfrm>
      </p:grpSpPr>
      <p:sp>
        <p:nvSpPr>
          <p:cNvPr id="132" name="Google Shape;132;p83"/>
          <p:cNvSpPr txBox="1">
            <a:spLocks noGrp="1"/>
          </p:cNvSpPr>
          <p:nvPr>
            <p:ph type="title"/>
          </p:nvPr>
        </p:nvSpPr>
        <p:spPr>
          <a:xfrm>
            <a:off x="1306421" y="724067"/>
            <a:ext cx="8642948" cy="944312"/>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3" name="Google Shape;133;p83"/>
          <p:cNvSpPr txBox="1">
            <a:spLocks noGrp="1"/>
          </p:cNvSpPr>
          <p:nvPr>
            <p:ph type="dt" idx="10"/>
          </p:nvPr>
        </p:nvSpPr>
        <p:spPr>
          <a:xfrm>
            <a:off x="6798724" y="297333"/>
            <a:ext cx="3150644" cy="278281"/>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4" name="Google Shape;134;p83"/>
          <p:cNvSpPr txBox="1">
            <a:spLocks noGrp="1"/>
          </p:cNvSpPr>
          <p:nvPr>
            <p:ph type="ftr" idx="11"/>
          </p:nvPr>
        </p:nvSpPr>
        <p:spPr>
          <a:xfrm>
            <a:off x="1306421" y="296377"/>
            <a:ext cx="5344952" cy="27828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5" name="Google Shape;135;p83"/>
          <p:cNvSpPr txBox="1">
            <a:spLocks noGrp="1"/>
          </p:cNvSpPr>
          <p:nvPr>
            <p:ph type="sldNum" idx="12"/>
          </p:nvPr>
        </p:nvSpPr>
        <p:spPr>
          <a:xfrm>
            <a:off x="432055" y="719076"/>
            <a:ext cx="729917" cy="453220"/>
          </a:xfrm>
          <a:prstGeom prst="rect">
            <a:avLst/>
          </a:prstGeom>
          <a:noFill/>
          <a:ln>
            <a:noFill/>
          </a:ln>
        </p:spPr>
        <p:txBody>
          <a:bodyPr spcFirstLastPara="1" wrap="square" lIns="91425" tIns="45700" rIns="91425" bIns="45700" anchor="t" anchorCtr="0">
            <a:noAutofit/>
          </a:bodyPr>
          <a:lstStyle>
            <a:lvl1pPr marL="0" lvl="0" indent="0" algn="r">
              <a:spcBef>
                <a:spcPts val="0"/>
              </a:spcBef>
              <a:spcAft>
                <a:spcPts val="0"/>
              </a:spcAft>
              <a:buNone/>
              <a:defRPr>
                <a:latin typeface="Arial"/>
                <a:ea typeface="Arial"/>
                <a:cs typeface="Arial"/>
                <a:sym typeface="Arial"/>
              </a:defRPr>
            </a:lvl1pPr>
            <a:lvl2pPr marL="0" lvl="1" indent="0" algn="r">
              <a:spcBef>
                <a:spcPts val="0"/>
              </a:spcBef>
              <a:spcAft>
                <a:spcPts val="0"/>
              </a:spcAft>
              <a:buNone/>
              <a:defRPr>
                <a:latin typeface="Arial"/>
                <a:ea typeface="Arial"/>
                <a:cs typeface="Arial"/>
                <a:sym typeface="Arial"/>
              </a:defRPr>
            </a:lvl2pPr>
            <a:lvl3pPr marL="0" lvl="2" indent="0" algn="r">
              <a:spcBef>
                <a:spcPts val="0"/>
              </a:spcBef>
              <a:spcAft>
                <a:spcPts val="0"/>
              </a:spcAft>
              <a:buNone/>
              <a:defRPr>
                <a:latin typeface="Arial"/>
                <a:ea typeface="Arial"/>
                <a:cs typeface="Arial"/>
                <a:sym typeface="Arial"/>
              </a:defRPr>
            </a:lvl3pPr>
            <a:lvl4pPr marL="0" lvl="3" indent="0" algn="r">
              <a:spcBef>
                <a:spcPts val="0"/>
              </a:spcBef>
              <a:spcAft>
                <a:spcPts val="0"/>
              </a:spcAft>
              <a:buNone/>
              <a:defRPr>
                <a:latin typeface="Arial"/>
                <a:ea typeface="Arial"/>
                <a:cs typeface="Arial"/>
                <a:sym typeface="Arial"/>
              </a:defRPr>
            </a:lvl4pPr>
            <a:lvl5pPr marL="0" lvl="4" indent="0" algn="r">
              <a:spcBef>
                <a:spcPts val="0"/>
              </a:spcBef>
              <a:spcAft>
                <a:spcPts val="0"/>
              </a:spcAft>
              <a:buNone/>
              <a:defRPr>
                <a:latin typeface="Arial"/>
                <a:ea typeface="Arial"/>
                <a:cs typeface="Arial"/>
                <a:sym typeface="Arial"/>
              </a:defRPr>
            </a:lvl5pPr>
            <a:lvl6pPr marL="0" lvl="5" indent="0" algn="r">
              <a:spcBef>
                <a:spcPts val="0"/>
              </a:spcBef>
              <a:spcAft>
                <a:spcPts val="0"/>
              </a:spcAft>
              <a:buNone/>
              <a:defRPr>
                <a:latin typeface="Arial"/>
                <a:ea typeface="Arial"/>
                <a:cs typeface="Arial"/>
                <a:sym typeface="Arial"/>
              </a:defRPr>
            </a:lvl6pPr>
            <a:lvl7pPr marL="0" lvl="6" indent="0" algn="r">
              <a:spcBef>
                <a:spcPts val="0"/>
              </a:spcBef>
              <a:spcAft>
                <a:spcPts val="0"/>
              </a:spcAft>
              <a:buNone/>
              <a:defRPr>
                <a:latin typeface="Arial"/>
                <a:ea typeface="Arial"/>
                <a:cs typeface="Arial"/>
                <a:sym typeface="Arial"/>
              </a:defRPr>
            </a:lvl7pPr>
            <a:lvl8pPr marL="0" lvl="7" indent="0" algn="r">
              <a:spcBef>
                <a:spcPts val="0"/>
              </a:spcBef>
              <a:spcAft>
                <a:spcPts val="0"/>
              </a:spcAft>
              <a:buNone/>
              <a:defRPr>
                <a:latin typeface="Arial"/>
                <a:ea typeface="Arial"/>
                <a:cs typeface="Arial"/>
                <a:sym typeface="Arial"/>
              </a:defRPr>
            </a:lvl8pPr>
            <a:lvl9pPr marL="0" lvl="8" indent="0" algn="r">
              <a:spcBef>
                <a:spcPts val="0"/>
              </a:spcBef>
              <a:spcAft>
                <a:spcPts val="0"/>
              </a:spcAft>
              <a:buNone/>
              <a:defRPr>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cxnSp>
        <p:nvCxnSpPr>
          <p:cNvPr id="136" name="Google Shape;136;p83"/>
          <p:cNvCxnSpPr/>
          <p:nvPr/>
        </p:nvCxnSpPr>
        <p:spPr>
          <a:xfrm>
            <a:off x="1308506" y="1662379"/>
            <a:ext cx="8646770" cy="0"/>
          </a:xfrm>
          <a:prstGeom prst="straightConnector1">
            <a:avLst/>
          </a:prstGeom>
          <a:noFill/>
          <a:ln w="31750" cap="flat" cmpd="sng">
            <a:solidFill>
              <a:schemeClr val="accent1"/>
            </a:solidFill>
            <a:prstDash val="solid"/>
            <a:round/>
            <a:headEnd type="none" w="sm" len="sm"/>
            <a:tailEnd type="none" w="sm" len="sm"/>
          </a:ln>
        </p:spPr>
      </p:cxnSp>
      <p:sp>
        <p:nvSpPr>
          <p:cNvPr id="137" name="Google Shape;137;p83"/>
          <p:cNvSpPr/>
          <p:nvPr/>
        </p:nvSpPr>
        <p:spPr>
          <a:xfrm>
            <a:off x="0" y="0"/>
            <a:ext cx="10972800" cy="61722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a:ea typeface="Gill Sans"/>
              <a:cs typeface="Gill Sans"/>
              <a:sym typeface="Gill San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38"/>
        <p:cNvGrpSpPr/>
        <p:nvPr/>
      </p:nvGrpSpPr>
      <p:grpSpPr>
        <a:xfrm>
          <a:off x="0" y="0"/>
          <a:ext cx="0" cy="0"/>
          <a:chOff x="0" y="0"/>
          <a:chExt cx="0" cy="0"/>
        </a:xfrm>
      </p:grpSpPr>
      <p:sp>
        <p:nvSpPr>
          <p:cNvPr id="139" name="Google Shape;139;p84"/>
          <p:cNvSpPr txBox="1">
            <a:spLocks noGrp="1"/>
          </p:cNvSpPr>
          <p:nvPr>
            <p:ph type="dt" idx="10"/>
          </p:nvPr>
        </p:nvSpPr>
        <p:spPr>
          <a:xfrm>
            <a:off x="6798724" y="297333"/>
            <a:ext cx="3150644" cy="278281"/>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0" name="Google Shape;140;p84"/>
          <p:cNvSpPr txBox="1">
            <a:spLocks noGrp="1"/>
          </p:cNvSpPr>
          <p:nvPr>
            <p:ph type="ftr" idx="11"/>
          </p:nvPr>
        </p:nvSpPr>
        <p:spPr>
          <a:xfrm>
            <a:off x="1306421" y="296377"/>
            <a:ext cx="5344952" cy="27828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1" name="Google Shape;141;p84"/>
          <p:cNvSpPr txBox="1">
            <a:spLocks noGrp="1"/>
          </p:cNvSpPr>
          <p:nvPr>
            <p:ph type="sldNum" idx="12"/>
          </p:nvPr>
        </p:nvSpPr>
        <p:spPr>
          <a:xfrm>
            <a:off x="432055" y="719076"/>
            <a:ext cx="729917" cy="453220"/>
          </a:xfrm>
          <a:prstGeom prst="rect">
            <a:avLst/>
          </a:prstGeom>
          <a:noFill/>
          <a:ln>
            <a:noFill/>
          </a:ln>
        </p:spPr>
        <p:txBody>
          <a:bodyPr spcFirstLastPara="1" wrap="square" lIns="91425" tIns="45700" rIns="91425" bIns="45700" anchor="t" anchorCtr="0">
            <a:noAutofit/>
          </a:bodyPr>
          <a:lstStyle>
            <a:lvl1pPr marL="0" lvl="0" indent="0" algn="r">
              <a:spcBef>
                <a:spcPts val="0"/>
              </a:spcBef>
              <a:spcAft>
                <a:spcPts val="0"/>
              </a:spcAft>
              <a:buNone/>
              <a:defRPr>
                <a:latin typeface="Arial"/>
                <a:ea typeface="Arial"/>
                <a:cs typeface="Arial"/>
                <a:sym typeface="Arial"/>
              </a:defRPr>
            </a:lvl1pPr>
            <a:lvl2pPr marL="0" lvl="1" indent="0" algn="r">
              <a:spcBef>
                <a:spcPts val="0"/>
              </a:spcBef>
              <a:spcAft>
                <a:spcPts val="0"/>
              </a:spcAft>
              <a:buNone/>
              <a:defRPr>
                <a:latin typeface="Arial"/>
                <a:ea typeface="Arial"/>
                <a:cs typeface="Arial"/>
                <a:sym typeface="Arial"/>
              </a:defRPr>
            </a:lvl2pPr>
            <a:lvl3pPr marL="0" lvl="2" indent="0" algn="r">
              <a:spcBef>
                <a:spcPts val="0"/>
              </a:spcBef>
              <a:spcAft>
                <a:spcPts val="0"/>
              </a:spcAft>
              <a:buNone/>
              <a:defRPr>
                <a:latin typeface="Arial"/>
                <a:ea typeface="Arial"/>
                <a:cs typeface="Arial"/>
                <a:sym typeface="Arial"/>
              </a:defRPr>
            </a:lvl3pPr>
            <a:lvl4pPr marL="0" lvl="3" indent="0" algn="r">
              <a:spcBef>
                <a:spcPts val="0"/>
              </a:spcBef>
              <a:spcAft>
                <a:spcPts val="0"/>
              </a:spcAft>
              <a:buNone/>
              <a:defRPr>
                <a:latin typeface="Arial"/>
                <a:ea typeface="Arial"/>
                <a:cs typeface="Arial"/>
                <a:sym typeface="Arial"/>
              </a:defRPr>
            </a:lvl4pPr>
            <a:lvl5pPr marL="0" lvl="4" indent="0" algn="r">
              <a:spcBef>
                <a:spcPts val="0"/>
              </a:spcBef>
              <a:spcAft>
                <a:spcPts val="0"/>
              </a:spcAft>
              <a:buNone/>
              <a:defRPr>
                <a:latin typeface="Arial"/>
                <a:ea typeface="Arial"/>
                <a:cs typeface="Arial"/>
                <a:sym typeface="Arial"/>
              </a:defRPr>
            </a:lvl5pPr>
            <a:lvl6pPr marL="0" lvl="5" indent="0" algn="r">
              <a:spcBef>
                <a:spcPts val="0"/>
              </a:spcBef>
              <a:spcAft>
                <a:spcPts val="0"/>
              </a:spcAft>
              <a:buNone/>
              <a:defRPr>
                <a:latin typeface="Arial"/>
                <a:ea typeface="Arial"/>
                <a:cs typeface="Arial"/>
                <a:sym typeface="Arial"/>
              </a:defRPr>
            </a:lvl6pPr>
            <a:lvl7pPr marL="0" lvl="6" indent="0" algn="r">
              <a:spcBef>
                <a:spcPts val="0"/>
              </a:spcBef>
              <a:spcAft>
                <a:spcPts val="0"/>
              </a:spcAft>
              <a:buNone/>
              <a:defRPr>
                <a:latin typeface="Arial"/>
                <a:ea typeface="Arial"/>
                <a:cs typeface="Arial"/>
                <a:sym typeface="Arial"/>
              </a:defRPr>
            </a:lvl7pPr>
            <a:lvl8pPr marL="0" lvl="7" indent="0" algn="r">
              <a:spcBef>
                <a:spcPts val="0"/>
              </a:spcBef>
              <a:spcAft>
                <a:spcPts val="0"/>
              </a:spcAft>
              <a:buNone/>
              <a:defRPr>
                <a:latin typeface="Arial"/>
                <a:ea typeface="Arial"/>
                <a:cs typeface="Arial"/>
                <a:sym typeface="Arial"/>
              </a:defRPr>
            </a:lvl8pPr>
            <a:lvl9pPr marL="0" lvl="8" indent="0" algn="r">
              <a:spcBef>
                <a:spcPts val="0"/>
              </a:spcBef>
              <a:spcAft>
                <a:spcPts val="0"/>
              </a:spcAft>
              <a:buNone/>
              <a:defRPr>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42"/>
        <p:cNvGrpSpPr/>
        <p:nvPr/>
      </p:nvGrpSpPr>
      <p:grpSpPr>
        <a:xfrm>
          <a:off x="0" y="0"/>
          <a:ext cx="0" cy="0"/>
          <a:chOff x="0" y="0"/>
          <a:chExt cx="0" cy="0"/>
        </a:xfrm>
      </p:grpSpPr>
      <p:sp>
        <p:nvSpPr>
          <p:cNvPr id="143" name="Google Shape;143;p85"/>
          <p:cNvSpPr txBox="1">
            <a:spLocks noGrp="1"/>
          </p:cNvSpPr>
          <p:nvPr>
            <p:ph type="title"/>
          </p:nvPr>
        </p:nvSpPr>
        <p:spPr>
          <a:xfrm>
            <a:off x="1300204" y="719076"/>
            <a:ext cx="2945789" cy="202240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2160"/>
              <a:buFont typeface="Gill Sans"/>
              <a:buNone/>
              <a:defRPr sz="216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4" name="Google Shape;144;p85"/>
          <p:cNvSpPr txBox="1">
            <a:spLocks noGrp="1"/>
          </p:cNvSpPr>
          <p:nvPr>
            <p:ph type="body" idx="1"/>
          </p:nvPr>
        </p:nvSpPr>
        <p:spPr>
          <a:xfrm>
            <a:off x="4539343" y="719077"/>
            <a:ext cx="5411223" cy="4192943"/>
          </a:xfrm>
          <a:prstGeom prst="rect">
            <a:avLst/>
          </a:prstGeom>
          <a:noFill/>
          <a:ln>
            <a:noFill/>
          </a:ln>
        </p:spPr>
        <p:txBody>
          <a:bodyPr spcFirstLastPara="1" wrap="square" lIns="91425" tIns="45700" rIns="91425" bIns="45700" anchor="ctr" anchorCtr="0">
            <a:normAutofit/>
          </a:bodyPr>
          <a:lstStyle>
            <a:lvl1pPr marL="457200" lvl="0" indent="-342900" algn="l">
              <a:lnSpc>
                <a:spcPct val="120000"/>
              </a:lnSpc>
              <a:spcBef>
                <a:spcPts val="900"/>
              </a:spcBef>
              <a:spcAft>
                <a:spcPts val="0"/>
              </a:spcAft>
              <a:buSzPts val="1800"/>
              <a:buChar char="•"/>
              <a:defRPr/>
            </a:lvl1pPr>
            <a:lvl2pPr marL="914400" lvl="1" indent="-342900" algn="l">
              <a:lnSpc>
                <a:spcPct val="120000"/>
              </a:lnSpc>
              <a:spcBef>
                <a:spcPts val="450"/>
              </a:spcBef>
              <a:spcAft>
                <a:spcPts val="0"/>
              </a:spcAft>
              <a:buSzPts val="1800"/>
              <a:buChar char="•"/>
              <a:defRPr/>
            </a:lvl2pPr>
            <a:lvl3pPr marL="1371600" lvl="2" indent="-342900" algn="l">
              <a:lnSpc>
                <a:spcPct val="120000"/>
              </a:lnSpc>
              <a:spcBef>
                <a:spcPts val="450"/>
              </a:spcBef>
              <a:spcAft>
                <a:spcPts val="0"/>
              </a:spcAft>
              <a:buSzPts val="1800"/>
              <a:buChar char="•"/>
              <a:defRPr/>
            </a:lvl3pPr>
            <a:lvl4pPr marL="1828800" lvl="3" indent="-342900" algn="l">
              <a:lnSpc>
                <a:spcPct val="120000"/>
              </a:lnSpc>
              <a:spcBef>
                <a:spcPts val="450"/>
              </a:spcBef>
              <a:spcAft>
                <a:spcPts val="0"/>
              </a:spcAft>
              <a:buSzPts val="1800"/>
              <a:buChar char="•"/>
              <a:defRPr/>
            </a:lvl4pPr>
            <a:lvl5pPr marL="2286000" lvl="4" indent="-342900" algn="l">
              <a:lnSpc>
                <a:spcPct val="120000"/>
              </a:lnSpc>
              <a:spcBef>
                <a:spcPts val="450"/>
              </a:spcBef>
              <a:spcAft>
                <a:spcPts val="0"/>
              </a:spcAft>
              <a:buSzPts val="1800"/>
              <a:buChar char="•"/>
              <a:defRPr/>
            </a:lvl5pPr>
            <a:lvl6pPr marL="2743200" lvl="5" indent="-342900" algn="l">
              <a:lnSpc>
                <a:spcPct val="120000"/>
              </a:lnSpc>
              <a:spcBef>
                <a:spcPts val="450"/>
              </a:spcBef>
              <a:spcAft>
                <a:spcPts val="0"/>
              </a:spcAft>
              <a:buSzPts val="1800"/>
              <a:buChar char="•"/>
              <a:defRPr/>
            </a:lvl6pPr>
            <a:lvl7pPr marL="3200400" lvl="6" indent="-342900" algn="l">
              <a:lnSpc>
                <a:spcPct val="120000"/>
              </a:lnSpc>
              <a:spcBef>
                <a:spcPts val="450"/>
              </a:spcBef>
              <a:spcAft>
                <a:spcPts val="0"/>
              </a:spcAft>
              <a:buSzPts val="1800"/>
              <a:buChar char="•"/>
              <a:defRPr/>
            </a:lvl7pPr>
            <a:lvl8pPr marL="3657600" lvl="7" indent="-342900" algn="l">
              <a:lnSpc>
                <a:spcPct val="120000"/>
              </a:lnSpc>
              <a:spcBef>
                <a:spcPts val="450"/>
              </a:spcBef>
              <a:spcAft>
                <a:spcPts val="0"/>
              </a:spcAft>
              <a:buSzPts val="1800"/>
              <a:buChar char="•"/>
              <a:defRPr/>
            </a:lvl8pPr>
            <a:lvl9pPr marL="4114800" lvl="8" indent="-342900" algn="l">
              <a:lnSpc>
                <a:spcPct val="120000"/>
              </a:lnSpc>
              <a:spcBef>
                <a:spcPts val="450"/>
              </a:spcBef>
              <a:spcAft>
                <a:spcPts val="0"/>
              </a:spcAft>
              <a:buSzPts val="1800"/>
              <a:buChar char="•"/>
              <a:defRPr/>
            </a:lvl9pPr>
          </a:lstStyle>
          <a:p>
            <a:endParaRPr/>
          </a:p>
        </p:txBody>
      </p:sp>
      <p:sp>
        <p:nvSpPr>
          <p:cNvPr id="145" name="Google Shape;145;p85"/>
          <p:cNvSpPr txBox="1">
            <a:spLocks noGrp="1"/>
          </p:cNvSpPr>
          <p:nvPr>
            <p:ph type="body" idx="2"/>
          </p:nvPr>
        </p:nvSpPr>
        <p:spPr>
          <a:xfrm>
            <a:off x="1300204" y="2884942"/>
            <a:ext cx="2947512" cy="2023363"/>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900"/>
              </a:spcBef>
              <a:spcAft>
                <a:spcPts val="0"/>
              </a:spcAft>
              <a:buSzPts val="1440"/>
              <a:buNone/>
              <a:defRPr sz="1440"/>
            </a:lvl1pPr>
            <a:lvl2pPr marL="914400" lvl="1" indent="-228600" algn="l">
              <a:lnSpc>
                <a:spcPct val="120000"/>
              </a:lnSpc>
              <a:spcBef>
                <a:spcPts val="450"/>
              </a:spcBef>
              <a:spcAft>
                <a:spcPts val="0"/>
              </a:spcAft>
              <a:buSzPts val="1260"/>
              <a:buNone/>
              <a:defRPr sz="1260"/>
            </a:lvl2pPr>
            <a:lvl3pPr marL="1371600" lvl="2" indent="-228600" algn="l">
              <a:lnSpc>
                <a:spcPct val="120000"/>
              </a:lnSpc>
              <a:spcBef>
                <a:spcPts val="450"/>
              </a:spcBef>
              <a:spcAft>
                <a:spcPts val="0"/>
              </a:spcAft>
              <a:buSzPts val="1080"/>
              <a:buNone/>
              <a:defRPr sz="1080"/>
            </a:lvl3pPr>
            <a:lvl4pPr marL="1828800" lvl="3" indent="-228600" algn="l">
              <a:lnSpc>
                <a:spcPct val="120000"/>
              </a:lnSpc>
              <a:spcBef>
                <a:spcPts val="450"/>
              </a:spcBef>
              <a:spcAft>
                <a:spcPts val="0"/>
              </a:spcAft>
              <a:buSzPts val="900"/>
              <a:buNone/>
              <a:defRPr sz="900"/>
            </a:lvl4pPr>
            <a:lvl5pPr marL="2286000" lvl="4" indent="-228600" algn="l">
              <a:lnSpc>
                <a:spcPct val="120000"/>
              </a:lnSpc>
              <a:spcBef>
                <a:spcPts val="450"/>
              </a:spcBef>
              <a:spcAft>
                <a:spcPts val="0"/>
              </a:spcAft>
              <a:buSzPts val="900"/>
              <a:buNone/>
              <a:defRPr sz="900"/>
            </a:lvl5pPr>
            <a:lvl6pPr marL="2743200" lvl="5" indent="-228600" algn="l">
              <a:lnSpc>
                <a:spcPct val="120000"/>
              </a:lnSpc>
              <a:spcBef>
                <a:spcPts val="450"/>
              </a:spcBef>
              <a:spcAft>
                <a:spcPts val="0"/>
              </a:spcAft>
              <a:buSzPts val="900"/>
              <a:buNone/>
              <a:defRPr sz="900"/>
            </a:lvl6pPr>
            <a:lvl7pPr marL="3200400" lvl="6" indent="-228600" algn="l">
              <a:lnSpc>
                <a:spcPct val="120000"/>
              </a:lnSpc>
              <a:spcBef>
                <a:spcPts val="450"/>
              </a:spcBef>
              <a:spcAft>
                <a:spcPts val="0"/>
              </a:spcAft>
              <a:buSzPts val="900"/>
              <a:buNone/>
              <a:defRPr sz="900"/>
            </a:lvl7pPr>
            <a:lvl8pPr marL="3657600" lvl="7" indent="-228600" algn="l">
              <a:lnSpc>
                <a:spcPct val="120000"/>
              </a:lnSpc>
              <a:spcBef>
                <a:spcPts val="450"/>
              </a:spcBef>
              <a:spcAft>
                <a:spcPts val="0"/>
              </a:spcAft>
              <a:buSzPts val="900"/>
              <a:buNone/>
              <a:defRPr sz="900"/>
            </a:lvl8pPr>
            <a:lvl9pPr marL="4114800" lvl="8" indent="-228600" algn="l">
              <a:lnSpc>
                <a:spcPct val="120000"/>
              </a:lnSpc>
              <a:spcBef>
                <a:spcPts val="450"/>
              </a:spcBef>
              <a:spcAft>
                <a:spcPts val="0"/>
              </a:spcAft>
              <a:buSzPts val="900"/>
              <a:buNone/>
              <a:defRPr sz="900"/>
            </a:lvl9pPr>
          </a:lstStyle>
          <a:p>
            <a:endParaRPr/>
          </a:p>
        </p:txBody>
      </p:sp>
      <p:sp>
        <p:nvSpPr>
          <p:cNvPr id="146" name="Google Shape;146;p85"/>
          <p:cNvSpPr txBox="1">
            <a:spLocks noGrp="1"/>
          </p:cNvSpPr>
          <p:nvPr>
            <p:ph type="dt" idx="10"/>
          </p:nvPr>
        </p:nvSpPr>
        <p:spPr>
          <a:xfrm>
            <a:off x="6798724" y="297333"/>
            <a:ext cx="3150644" cy="278281"/>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7" name="Google Shape;147;p85"/>
          <p:cNvSpPr txBox="1">
            <a:spLocks noGrp="1"/>
          </p:cNvSpPr>
          <p:nvPr>
            <p:ph type="ftr" idx="11"/>
          </p:nvPr>
        </p:nvSpPr>
        <p:spPr>
          <a:xfrm>
            <a:off x="1306421" y="296377"/>
            <a:ext cx="5344952" cy="27828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8" name="Google Shape;148;p85"/>
          <p:cNvSpPr txBox="1">
            <a:spLocks noGrp="1"/>
          </p:cNvSpPr>
          <p:nvPr>
            <p:ph type="sldNum" idx="12"/>
          </p:nvPr>
        </p:nvSpPr>
        <p:spPr>
          <a:xfrm>
            <a:off x="432055" y="719076"/>
            <a:ext cx="729917" cy="453220"/>
          </a:xfrm>
          <a:prstGeom prst="rect">
            <a:avLst/>
          </a:prstGeom>
          <a:noFill/>
          <a:ln>
            <a:noFill/>
          </a:ln>
        </p:spPr>
        <p:txBody>
          <a:bodyPr spcFirstLastPara="1" wrap="square" lIns="91425" tIns="45700" rIns="91425" bIns="45700" anchor="t" anchorCtr="0">
            <a:noAutofit/>
          </a:bodyPr>
          <a:lstStyle>
            <a:lvl1pPr marL="0" lvl="0" indent="0" algn="r">
              <a:spcBef>
                <a:spcPts val="0"/>
              </a:spcBef>
              <a:spcAft>
                <a:spcPts val="0"/>
              </a:spcAft>
              <a:buNone/>
              <a:defRPr>
                <a:latin typeface="Arial"/>
                <a:ea typeface="Arial"/>
                <a:cs typeface="Arial"/>
                <a:sym typeface="Arial"/>
              </a:defRPr>
            </a:lvl1pPr>
            <a:lvl2pPr marL="0" lvl="1" indent="0" algn="r">
              <a:spcBef>
                <a:spcPts val="0"/>
              </a:spcBef>
              <a:spcAft>
                <a:spcPts val="0"/>
              </a:spcAft>
              <a:buNone/>
              <a:defRPr>
                <a:latin typeface="Arial"/>
                <a:ea typeface="Arial"/>
                <a:cs typeface="Arial"/>
                <a:sym typeface="Arial"/>
              </a:defRPr>
            </a:lvl2pPr>
            <a:lvl3pPr marL="0" lvl="2" indent="0" algn="r">
              <a:spcBef>
                <a:spcPts val="0"/>
              </a:spcBef>
              <a:spcAft>
                <a:spcPts val="0"/>
              </a:spcAft>
              <a:buNone/>
              <a:defRPr>
                <a:latin typeface="Arial"/>
                <a:ea typeface="Arial"/>
                <a:cs typeface="Arial"/>
                <a:sym typeface="Arial"/>
              </a:defRPr>
            </a:lvl3pPr>
            <a:lvl4pPr marL="0" lvl="3" indent="0" algn="r">
              <a:spcBef>
                <a:spcPts val="0"/>
              </a:spcBef>
              <a:spcAft>
                <a:spcPts val="0"/>
              </a:spcAft>
              <a:buNone/>
              <a:defRPr>
                <a:latin typeface="Arial"/>
                <a:ea typeface="Arial"/>
                <a:cs typeface="Arial"/>
                <a:sym typeface="Arial"/>
              </a:defRPr>
            </a:lvl4pPr>
            <a:lvl5pPr marL="0" lvl="4" indent="0" algn="r">
              <a:spcBef>
                <a:spcPts val="0"/>
              </a:spcBef>
              <a:spcAft>
                <a:spcPts val="0"/>
              </a:spcAft>
              <a:buNone/>
              <a:defRPr>
                <a:latin typeface="Arial"/>
                <a:ea typeface="Arial"/>
                <a:cs typeface="Arial"/>
                <a:sym typeface="Arial"/>
              </a:defRPr>
            </a:lvl5pPr>
            <a:lvl6pPr marL="0" lvl="5" indent="0" algn="r">
              <a:spcBef>
                <a:spcPts val="0"/>
              </a:spcBef>
              <a:spcAft>
                <a:spcPts val="0"/>
              </a:spcAft>
              <a:buNone/>
              <a:defRPr>
                <a:latin typeface="Arial"/>
                <a:ea typeface="Arial"/>
                <a:cs typeface="Arial"/>
                <a:sym typeface="Arial"/>
              </a:defRPr>
            </a:lvl6pPr>
            <a:lvl7pPr marL="0" lvl="6" indent="0" algn="r">
              <a:spcBef>
                <a:spcPts val="0"/>
              </a:spcBef>
              <a:spcAft>
                <a:spcPts val="0"/>
              </a:spcAft>
              <a:buNone/>
              <a:defRPr>
                <a:latin typeface="Arial"/>
                <a:ea typeface="Arial"/>
                <a:cs typeface="Arial"/>
                <a:sym typeface="Arial"/>
              </a:defRPr>
            </a:lvl7pPr>
            <a:lvl8pPr marL="0" lvl="7" indent="0" algn="r">
              <a:spcBef>
                <a:spcPts val="0"/>
              </a:spcBef>
              <a:spcAft>
                <a:spcPts val="0"/>
              </a:spcAft>
              <a:buNone/>
              <a:defRPr>
                <a:latin typeface="Arial"/>
                <a:ea typeface="Arial"/>
                <a:cs typeface="Arial"/>
                <a:sym typeface="Arial"/>
              </a:defRPr>
            </a:lvl8pPr>
            <a:lvl9pPr marL="0" lvl="8" indent="0" algn="r">
              <a:spcBef>
                <a:spcPts val="0"/>
              </a:spcBef>
              <a:spcAft>
                <a:spcPts val="0"/>
              </a:spcAft>
              <a:buNone/>
              <a:defRPr>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cxnSp>
        <p:nvCxnSpPr>
          <p:cNvPr id="149" name="Google Shape;149;p85"/>
          <p:cNvCxnSpPr/>
          <p:nvPr/>
        </p:nvCxnSpPr>
        <p:spPr>
          <a:xfrm>
            <a:off x="1303452" y="2884942"/>
            <a:ext cx="2942541" cy="0"/>
          </a:xfrm>
          <a:prstGeom prst="straightConnector1">
            <a:avLst/>
          </a:prstGeom>
          <a:noFill/>
          <a:ln w="31750" cap="flat" cmpd="sng">
            <a:solidFill>
              <a:schemeClr val="accent1"/>
            </a:solidFill>
            <a:prstDash val="solid"/>
            <a:round/>
            <a:headEnd type="none" w="sm" len="sm"/>
            <a:tailEnd type="none" w="sm" len="sm"/>
          </a:ln>
        </p:spPr>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50"/>
        <p:cNvGrpSpPr/>
        <p:nvPr/>
      </p:nvGrpSpPr>
      <p:grpSpPr>
        <a:xfrm>
          <a:off x="0" y="0"/>
          <a:ext cx="0" cy="0"/>
          <a:chOff x="0" y="0"/>
          <a:chExt cx="0" cy="0"/>
        </a:xfrm>
      </p:grpSpPr>
      <p:grpSp>
        <p:nvGrpSpPr>
          <p:cNvPr id="151" name="Google Shape;151;p86"/>
          <p:cNvGrpSpPr/>
          <p:nvPr/>
        </p:nvGrpSpPr>
        <p:grpSpPr>
          <a:xfrm>
            <a:off x="6729649" y="433953"/>
            <a:ext cx="3667080" cy="4634191"/>
            <a:chOff x="7477387" y="482170"/>
            <a:chExt cx="4074533" cy="5149101"/>
          </a:xfrm>
        </p:grpSpPr>
        <p:sp>
          <p:nvSpPr>
            <p:cNvPr id="152" name="Google Shape;152;p86"/>
            <p:cNvSpPr/>
            <p:nvPr/>
          </p:nvSpPr>
          <p:spPr>
            <a:xfrm>
              <a:off x="7477387" y="482170"/>
              <a:ext cx="4074533" cy="5149101"/>
            </a:xfrm>
            <a:prstGeom prst="rect">
              <a:avLst/>
            </a:prstGeom>
            <a:gradFill>
              <a:gsLst>
                <a:gs pos="0">
                  <a:srgbClr val="000001"/>
                </a:gs>
                <a:gs pos="100000">
                  <a:srgbClr val="191919"/>
                </a:gs>
              </a:gsLst>
              <a:lin ang="5400000" scaled="0"/>
            </a:gradFill>
            <a:ln>
              <a:noFill/>
            </a:ln>
            <a:effectLst>
              <a:outerShdw blurRad="127000" dist="228600" dir="4740000" sx="98000" sy="98000" algn="tl" rotWithShape="0">
                <a:srgbClr val="000000">
                  <a:alpha val="3372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86"/>
            <p:cNvSpPr/>
            <p:nvPr/>
          </p:nvSpPr>
          <p:spPr>
            <a:xfrm>
              <a:off x="7790446" y="812506"/>
              <a:ext cx="3450289" cy="4466452"/>
            </a:xfrm>
            <a:prstGeom prst="rect">
              <a:avLst/>
            </a:prstGeom>
            <a:gradFill>
              <a:gsLst>
                <a:gs pos="0">
                  <a:srgbClr val="DADADA"/>
                </a:gs>
                <a:gs pos="100000">
                  <a:srgbClr val="FFFFFE"/>
                </a:gs>
              </a:gsLst>
              <a:lin ang="16200000" scaled="0"/>
            </a:gradFill>
            <a:ln w="50800" cap="flat" cmpd="sng">
              <a:solidFill>
                <a:srgbClr val="191919"/>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4" name="Google Shape;154;p86"/>
          <p:cNvSpPr txBox="1">
            <a:spLocks noGrp="1"/>
          </p:cNvSpPr>
          <p:nvPr>
            <p:ph type="title"/>
          </p:nvPr>
        </p:nvSpPr>
        <p:spPr>
          <a:xfrm>
            <a:off x="1306086" y="1016562"/>
            <a:ext cx="4979095" cy="1647526"/>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2880"/>
              <a:buFont typeface="Gill Sans"/>
              <a:buNone/>
              <a:defRPr sz="288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5" name="Google Shape;155;p86"/>
          <p:cNvSpPr>
            <a:spLocks noGrp="1"/>
          </p:cNvSpPr>
          <p:nvPr>
            <p:ph type="pic" idx="2"/>
          </p:nvPr>
        </p:nvSpPr>
        <p:spPr>
          <a:xfrm>
            <a:off x="7311951" y="1010288"/>
            <a:ext cx="2512054" cy="3479694"/>
          </a:xfrm>
          <a:prstGeom prst="rect">
            <a:avLst/>
          </a:prstGeom>
          <a:solidFill>
            <a:srgbClr val="D8D8D8"/>
          </a:solidFill>
          <a:ln>
            <a:noFill/>
          </a:ln>
        </p:spPr>
        <p:txBody>
          <a:bodyPr spcFirstLastPara="1" wrap="square" lIns="91425" tIns="45700" rIns="91425" bIns="45700" anchor="t" anchorCtr="0">
            <a:normAutofit/>
          </a:bodyPr>
          <a:lstStyle>
            <a:lvl1pPr marR="0" lvl="0" algn="ctr" rtl="0">
              <a:lnSpc>
                <a:spcPct val="120000"/>
              </a:lnSpc>
              <a:spcBef>
                <a:spcPts val="900"/>
              </a:spcBef>
              <a:spcAft>
                <a:spcPts val="0"/>
              </a:spcAft>
              <a:buClr>
                <a:schemeClr val="accent1"/>
              </a:buClr>
              <a:buSzPts val="2880"/>
              <a:buFont typeface="Arial"/>
              <a:buNone/>
              <a:defRPr sz="2880" b="0" i="0" u="none" strike="noStrike" cap="none">
                <a:solidFill>
                  <a:schemeClr val="dk1"/>
                </a:solidFill>
                <a:latin typeface="Gill Sans"/>
                <a:ea typeface="Gill Sans"/>
                <a:cs typeface="Gill Sans"/>
                <a:sym typeface="Gill Sans"/>
              </a:defRPr>
            </a:lvl1pPr>
            <a:lvl2pPr marR="0" lvl="1" algn="l" rtl="0">
              <a:lnSpc>
                <a:spcPct val="120000"/>
              </a:lnSpc>
              <a:spcBef>
                <a:spcPts val="450"/>
              </a:spcBef>
              <a:spcAft>
                <a:spcPts val="0"/>
              </a:spcAft>
              <a:buClr>
                <a:schemeClr val="accent1"/>
              </a:buClr>
              <a:buSzPts val="2520"/>
              <a:buFont typeface="Arial"/>
              <a:buNone/>
              <a:defRPr sz="2520" b="0" i="0" u="none" strike="noStrike" cap="none">
                <a:solidFill>
                  <a:schemeClr val="dk1"/>
                </a:solidFill>
                <a:latin typeface="Gill Sans"/>
                <a:ea typeface="Gill Sans"/>
                <a:cs typeface="Gill Sans"/>
                <a:sym typeface="Gill Sans"/>
              </a:defRPr>
            </a:lvl2pPr>
            <a:lvl3pPr marR="0" lvl="2" algn="l" rtl="0">
              <a:lnSpc>
                <a:spcPct val="120000"/>
              </a:lnSpc>
              <a:spcBef>
                <a:spcPts val="450"/>
              </a:spcBef>
              <a:spcAft>
                <a:spcPts val="0"/>
              </a:spcAft>
              <a:buClr>
                <a:schemeClr val="accent1"/>
              </a:buClr>
              <a:buSzPts val="2160"/>
              <a:buFont typeface="Arial"/>
              <a:buNone/>
              <a:defRPr sz="2160" b="0" i="0" u="none" strike="noStrike" cap="none">
                <a:solidFill>
                  <a:schemeClr val="dk1"/>
                </a:solidFill>
                <a:latin typeface="Gill Sans"/>
                <a:ea typeface="Gill Sans"/>
                <a:cs typeface="Gill Sans"/>
                <a:sym typeface="Gill Sans"/>
              </a:defRPr>
            </a:lvl3pPr>
            <a:lvl4pPr marR="0" lvl="3" algn="l" rtl="0">
              <a:lnSpc>
                <a:spcPct val="120000"/>
              </a:lnSpc>
              <a:spcBef>
                <a:spcPts val="450"/>
              </a:spcBef>
              <a:spcAft>
                <a:spcPts val="0"/>
              </a:spcAft>
              <a:buClr>
                <a:schemeClr val="accent1"/>
              </a:buClr>
              <a:buSzPts val="1800"/>
              <a:buFont typeface="Arial"/>
              <a:buNone/>
              <a:defRPr sz="1800" b="0" i="0" u="none" strike="noStrike" cap="none">
                <a:solidFill>
                  <a:schemeClr val="dk1"/>
                </a:solidFill>
                <a:latin typeface="Gill Sans"/>
                <a:ea typeface="Gill Sans"/>
                <a:cs typeface="Gill Sans"/>
                <a:sym typeface="Gill Sans"/>
              </a:defRPr>
            </a:lvl4pPr>
            <a:lvl5pPr marR="0" lvl="4" algn="l" rtl="0">
              <a:lnSpc>
                <a:spcPct val="120000"/>
              </a:lnSpc>
              <a:spcBef>
                <a:spcPts val="450"/>
              </a:spcBef>
              <a:spcAft>
                <a:spcPts val="0"/>
              </a:spcAft>
              <a:buClr>
                <a:schemeClr val="accent1"/>
              </a:buClr>
              <a:buSzPts val="1800"/>
              <a:buFont typeface="Arial"/>
              <a:buNone/>
              <a:defRPr sz="1800" b="0" i="0" u="none" strike="noStrike" cap="none">
                <a:solidFill>
                  <a:schemeClr val="dk1"/>
                </a:solidFill>
                <a:latin typeface="Gill Sans"/>
                <a:ea typeface="Gill Sans"/>
                <a:cs typeface="Gill Sans"/>
                <a:sym typeface="Gill Sans"/>
              </a:defRPr>
            </a:lvl5pPr>
            <a:lvl6pPr marR="0" lvl="5" algn="l" rtl="0">
              <a:lnSpc>
                <a:spcPct val="120000"/>
              </a:lnSpc>
              <a:spcBef>
                <a:spcPts val="450"/>
              </a:spcBef>
              <a:spcAft>
                <a:spcPts val="0"/>
              </a:spcAft>
              <a:buClr>
                <a:schemeClr val="accent1"/>
              </a:buClr>
              <a:buSzPts val="1800"/>
              <a:buFont typeface="Arial"/>
              <a:buNone/>
              <a:defRPr sz="1800" b="0" i="0" u="none" strike="noStrike" cap="none">
                <a:solidFill>
                  <a:schemeClr val="dk1"/>
                </a:solidFill>
                <a:latin typeface="Gill Sans"/>
                <a:ea typeface="Gill Sans"/>
                <a:cs typeface="Gill Sans"/>
                <a:sym typeface="Gill Sans"/>
              </a:defRPr>
            </a:lvl6pPr>
            <a:lvl7pPr marR="0" lvl="6" algn="l" rtl="0">
              <a:lnSpc>
                <a:spcPct val="120000"/>
              </a:lnSpc>
              <a:spcBef>
                <a:spcPts val="450"/>
              </a:spcBef>
              <a:spcAft>
                <a:spcPts val="0"/>
              </a:spcAft>
              <a:buClr>
                <a:schemeClr val="accent1"/>
              </a:buClr>
              <a:buSzPts val="1800"/>
              <a:buFont typeface="Arial"/>
              <a:buNone/>
              <a:defRPr sz="1800" b="0" i="0" u="none" strike="noStrike" cap="none">
                <a:solidFill>
                  <a:schemeClr val="dk1"/>
                </a:solidFill>
                <a:latin typeface="Gill Sans"/>
                <a:ea typeface="Gill Sans"/>
                <a:cs typeface="Gill Sans"/>
                <a:sym typeface="Gill Sans"/>
              </a:defRPr>
            </a:lvl7pPr>
            <a:lvl8pPr marR="0" lvl="7" algn="l" rtl="0">
              <a:lnSpc>
                <a:spcPct val="120000"/>
              </a:lnSpc>
              <a:spcBef>
                <a:spcPts val="450"/>
              </a:spcBef>
              <a:spcAft>
                <a:spcPts val="0"/>
              </a:spcAft>
              <a:buClr>
                <a:schemeClr val="accent1"/>
              </a:buClr>
              <a:buSzPts val="1800"/>
              <a:buFont typeface="Arial"/>
              <a:buNone/>
              <a:defRPr sz="1800" b="0" i="0" u="none" strike="noStrike" cap="none">
                <a:solidFill>
                  <a:schemeClr val="dk1"/>
                </a:solidFill>
                <a:latin typeface="Gill Sans"/>
                <a:ea typeface="Gill Sans"/>
                <a:cs typeface="Gill Sans"/>
                <a:sym typeface="Gill Sans"/>
              </a:defRPr>
            </a:lvl8pPr>
            <a:lvl9pPr marR="0" lvl="8" algn="l" rtl="0">
              <a:lnSpc>
                <a:spcPct val="120000"/>
              </a:lnSpc>
              <a:spcBef>
                <a:spcPts val="450"/>
              </a:spcBef>
              <a:spcAft>
                <a:spcPts val="0"/>
              </a:spcAft>
              <a:buClr>
                <a:schemeClr val="accent1"/>
              </a:buClr>
              <a:buSzPts val="1800"/>
              <a:buFont typeface="Arial"/>
              <a:buNone/>
              <a:defRPr sz="1800" b="0" i="0" u="none" strike="noStrike" cap="none">
                <a:solidFill>
                  <a:schemeClr val="dk1"/>
                </a:solidFill>
                <a:latin typeface="Gill Sans"/>
                <a:ea typeface="Gill Sans"/>
                <a:cs typeface="Gill Sans"/>
                <a:sym typeface="Gill Sans"/>
              </a:defRPr>
            </a:lvl9pPr>
          </a:lstStyle>
          <a:p>
            <a:endParaRPr/>
          </a:p>
        </p:txBody>
      </p:sp>
      <p:sp>
        <p:nvSpPr>
          <p:cNvPr id="156" name="Google Shape;156;p86"/>
          <p:cNvSpPr txBox="1">
            <a:spLocks noGrp="1"/>
          </p:cNvSpPr>
          <p:nvPr>
            <p:ph type="body" idx="1"/>
          </p:nvPr>
        </p:nvSpPr>
        <p:spPr>
          <a:xfrm>
            <a:off x="1305296" y="2831393"/>
            <a:ext cx="4971964" cy="1803368"/>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900"/>
              </a:spcBef>
              <a:spcAft>
                <a:spcPts val="0"/>
              </a:spcAft>
              <a:buSzPts val="1620"/>
              <a:buNone/>
              <a:defRPr sz="1620"/>
            </a:lvl1pPr>
            <a:lvl2pPr marL="914400" lvl="1" indent="-228600" algn="l">
              <a:lnSpc>
                <a:spcPct val="120000"/>
              </a:lnSpc>
              <a:spcBef>
                <a:spcPts val="450"/>
              </a:spcBef>
              <a:spcAft>
                <a:spcPts val="0"/>
              </a:spcAft>
              <a:buSzPts val="1260"/>
              <a:buNone/>
              <a:defRPr sz="1260"/>
            </a:lvl2pPr>
            <a:lvl3pPr marL="1371600" lvl="2" indent="-228600" algn="l">
              <a:lnSpc>
                <a:spcPct val="120000"/>
              </a:lnSpc>
              <a:spcBef>
                <a:spcPts val="450"/>
              </a:spcBef>
              <a:spcAft>
                <a:spcPts val="0"/>
              </a:spcAft>
              <a:buSzPts val="1080"/>
              <a:buNone/>
              <a:defRPr sz="1080"/>
            </a:lvl3pPr>
            <a:lvl4pPr marL="1828800" lvl="3" indent="-228600" algn="l">
              <a:lnSpc>
                <a:spcPct val="120000"/>
              </a:lnSpc>
              <a:spcBef>
                <a:spcPts val="450"/>
              </a:spcBef>
              <a:spcAft>
                <a:spcPts val="0"/>
              </a:spcAft>
              <a:buSzPts val="900"/>
              <a:buNone/>
              <a:defRPr sz="900"/>
            </a:lvl4pPr>
            <a:lvl5pPr marL="2286000" lvl="4" indent="-228600" algn="l">
              <a:lnSpc>
                <a:spcPct val="120000"/>
              </a:lnSpc>
              <a:spcBef>
                <a:spcPts val="450"/>
              </a:spcBef>
              <a:spcAft>
                <a:spcPts val="0"/>
              </a:spcAft>
              <a:buSzPts val="900"/>
              <a:buNone/>
              <a:defRPr sz="900"/>
            </a:lvl5pPr>
            <a:lvl6pPr marL="2743200" lvl="5" indent="-228600" algn="l">
              <a:lnSpc>
                <a:spcPct val="120000"/>
              </a:lnSpc>
              <a:spcBef>
                <a:spcPts val="450"/>
              </a:spcBef>
              <a:spcAft>
                <a:spcPts val="0"/>
              </a:spcAft>
              <a:buSzPts val="900"/>
              <a:buNone/>
              <a:defRPr sz="900"/>
            </a:lvl6pPr>
            <a:lvl7pPr marL="3200400" lvl="6" indent="-228600" algn="l">
              <a:lnSpc>
                <a:spcPct val="120000"/>
              </a:lnSpc>
              <a:spcBef>
                <a:spcPts val="450"/>
              </a:spcBef>
              <a:spcAft>
                <a:spcPts val="0"/>
              </a:spcAft>
              <a:buSzPts val="900"/>
              <a:buNone/>
              <a:defRPr sz="900"/>
            </a:lvl7pPr>
            <a:lvl8pPr marL="3657600" lvl="7" indent="-228600" algn="l">
              <a:lnSpc>
                <a:spcPct val="120000"/>
              </a:lnSpc>
              <a:spcBef>
                <a:spcPts val="450"/>
              </a:spcBef>
              <a:spcAft>
                <a:spcPts val="0"/>
              </a:spcAft>
              <a:buSzPts val="900"/>
              <a:buNone/>
              <a:defRPr sz="900"/>
            </a:lvl8pPr>
            <a:lvl9pPr marL="4114800" lvl="8" indent="-228600" algn="l">
              <a:lnSpc>
                <a:spcPct val="120000"/>
              </a:lnSpc>
              <a:spcBef>
                <a:spcPts val="450"/>
              </a:spcBef>
              <a:spcAft>
                <a:spcPts val="0"/>
              </a:spcAft>
              <a:buSzPts val="900"/>
              <a:buNone/>
              <a:defRPr sz="900"/>
            </a:lvl9pPr>
          </a:lstStyle>
          <a:p>
            <a:endParaRPr/>
          </a:p>
        </p:txBody>
      </p:sp>
      <p:sp>
        <p:nvSpPr>
          <p:cNvPr id="157" name="Google Shape;157;p86"/>
          <p:cNvSpPr txBox="1">
            <a:spLocks noGrp="1"/>
          </p:cNvSpPr>
          <p:nvPr>
            <p:ph type="dt" idx="10"/>
          </p:nvPr>
        </p:nvSpPr>
        <p:spPr>
          <a:xfrm>
            <a:off x="1302644" y="4922871"/>
            <a:ext cx="4974616" cy="28811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8" name="Google Shape;158;p86"/>
          <p:cNvSpPr txBox="1">
            <a:spLocks noGrp="1"/>
          </p:cNvSpPr>
          <p:nvPr>
            <p:ph type="ftr" idx="11"/>
          </p:nvPr>
        </p:nvSpPr>
        <p:spPr>
          <a:xfrm>
            <a:off x="1302644" y="286776"/>
            <a:ext cx="4986904" cy="288838"/>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9" name="Google Shape;159;p86"/>
          <p:cNvSpPr txBox="1">
            <a:spLocks noGrp="1"/>
          </p:cNvSpPr>
          <p:nvPr>
            <p:ph type="sldNum" idx="12"/>
          </p:nvPr>
        </p:nvSpPr>
        <p:spPr>
          <a:xfrm>
            <a:off x="432055" y="719076"/>
            <a:ext cx="729917" cy="453220"/>
          </a:xfrm>
          <a:prstGeom prst="rect">
            <a:avLst/>
          </a:prstGeom>
          <a:noFill/>
          <a:ln>
            <a:noFill/>
          </a:ln>
        </p:spPr>
        <p:txBody>
          <a:bodyPr spcFirstLastPara="1" wrap="square" lIns="91425" tIns="45700" rIns="91425" bIns="45700" anchor="t" anchorCtr="0">
            <a:noAutofit/>
          </a:bodyPr>
          <a:lstStyle>
            <a:lvl1pPr marL="0" lvl="0" indent="0" algn="r">
              <a:spcBef>
                <a:spcPts val="0"/>
              </a:spcBef>
              <a:spcAft>
                <a:spcPts val="0"/>
              </a:spcAft>
              <a:buNone/>
              <a:defRPr>
                <a:latin typeface="Arial"/>
                <a:ea typeface="Arial"/>
                <a:cs typeface="Arial"/>
                <a:sym typeface="Arial"/>
              </a:defRPr>
            </a:lvl1pPr>
            <a:lvl2pPr marL="0" lvl="1" indent="0" algn="r">
              <a:spcBef>
                <a:spcPts val="0"/>
              </a:spcBef>
              <a:spcAft>
                <a:spcPts val="0"/>
              </a:spcAft>
              <a:buNone/>
              <a:defRPr>
                <a:latin typeface="Arial"/>
                <a:ea typeface="Arial"/>
                <a:cs typeface="Arial"/>
                <a:sym typeface="Arial"/>
              </a:defRPr>
            </a:lvl2pPr>
            <a:lvl3pPr marL="0" lvl="2" indent="0" algn="r">
              <a:spcBef>
                <a:spcPts val="0"/>
              </a:spcBef>
              <a:spcAft>
                <a:spcPts val="0"/>
              </a:spcAft>
              <a:buNone/>
              <a:defRPr>
                <a:latin typeface="Arial"/>
                <a:ea typeface="Arial"/>
                <a:cs typeface="Arial"/>
                <a:sym typeface="Arial"/>
              </a:defRPr>
            </a:lvl3pPr>
            <a:lvl4pPr marL="0" lvl="3" indent="0" algn="r">
              <a:spcBef>
                <a:spcPts val="0"/>
              </a:spcBef>
              <a:spcAft>
                <a:spcPts val="0"/>
              </a:spcAft>
              <a:buNone/>
              <a:defRPr>
                <a:latin typeface="Arial"/>
                <a:ea typeface="Arial"/>
                <a:cs typeface="Arial"/>
                <a:sym typeface="Arial"/>
              </a:defRPr>
            </a:lvl4pPr>
            <a:lvl5pPr marL="0" lvl="4" indent="0" algn="r">
              <a:spcBef>
                <a:spcPts val="0"/>
              </a:spcBef>
              <a:spcAft>
                <a:spcPts val="0"/>
              </a:spcAft>
              <a:buNone/>
              <a:defRPr>
                <a:latin typeface="Arial"/>
                <a:ea typeface="Arial"/>
                <a:cs typeface="Arial"/>
                <a:sym typeface="Arial"/>
              </a:defRPr>
            </a:lvl5pPr>
            <a:lvl6pPr marL="0" lvl="5" indent="0" algn="r">
              <a:spcBef>
                <a:spcPts val="0"/>
              </a:spcBef>
              <a:spcAft>
                <a:spcPts val="0"/>
              </a:spcAft>
              <a:buNone/>
              <a:defRPr>
                <a:latin typeface="Arial"/>
                <a:ea typeface="Arial"/>
                <a:cs typeface="Arial"/>
                <a:sym typeface="Arial"/>
              </a:defRPr>
            </a:lvl6pPr>
            <a:lvl7pPr marL="0" lvl="6" indent="0" algn="r">
              <a:spcBef>
                <a:spcPts val="0"/>
              </a:spcBef>
              <a:spcAft>
                <a:spcPts val="0"/>
              </a:spcAft>
              <a:buNone/>
              <a:defRPr>
                <a:latin typeface="Arial"/>
                <a:ea typeface="Arial"/>
                <a:cs typeface="Arial"/>
                <a:sym typeface="Arial"/>
              </a:defRPr>
            </a:lvl7pPr>
            <a:lvl8pPr marL="0" lvl="7" indent="0" algn="r">
              <a:spcBef>
                <a:spcPts val="0"/>
              </a:spcBef>
              <a:spcAft>
                <a:spcPts val="0"/>
              </a:spcAft>
              <a:buNone/>
              <a:defRPr>
                <a:latin typeface="Arial"/>
                <a:ea typeface="Arial"/>
                <a:cs typeface="Arial"/>
                <a:sym typeface="Arial"/>
              </a:defRPr>
            </a:lvl8pPr>
            <a:lvl9pPr marL="0" lvl="8" indent="0" algn="r">
              <a:spcBef>
                <a:spcPts val="0"/>
              </a:spcBef>
              <a:spcAft>
                <a:spcPts val="0"/>
              </a:spcAft>
              <a:buNone/>
              <a:defRPr>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cxnSp>
        <p:nvCxnSpPr>
          <p:cNvPr id="160" name="Google Shape;160;p86"/>
          <p:cNvCxnSpPr/>
          <p:nvPr/>
        </p:nvCxnSpPr>
        <p:spPr>
          <a:xfrm>
            <a:off x="1302644" y="2829245"/>
            <a:ext cx="4974616" cy="0"/>
          </a:xfrm>
          <a:prstGeom prst="straightConnector1">
            <a:avLst/>
          </a:prstGeom>
          <a:noFill/>
          <a:ln w="31750" cap="flat" cmpd="sng">
            <a:solidFill>
              <a:schemeClr val="accent1"/>
            </a:solidFill>
            <a:prstDash val="solid"/>
            <a:round/>
            <a:headEnd type="none" w="sm" len="sm"/>
            <a:tailEnd type="none" w="sm" len="sm"/>
          </a:ln>
        </p:spPr>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61"/>
        <p:cNvGrpSpPr/>
        <p:nvPr/>
      </p:nvGrpSpPr>
      <p:grpSpPr>
        <a:xfrm>
          <a:off x="0" y="0"/>
          <a:ext cx="0" cy="0"/>
          <a:chOff x="0" y="0"/>
          <a:chExt cx="0" cy="0"/>
        </a:xfrm>
      </p:grpSpPr>
      <p:sp>
        <p:nvSpPr>
          <p:cNvPr id="162" name="Google Shape;162;p87"/>
          <p:cNvSpPr txBox="1">
            <a:spLocks noGrp="1"/>
          </p:cNvSpPr>
          <p:nvPr>
            <p:ph type="title"/>
          </p:nvPr>
        </p:nvSpPr>
        <p:spPr>
          <a:xfrm>
            <a:off x="1306421" y="724067"/>
            <a:ext cx="8642948" cy="944312"/>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3" name="Google Shape;163;p87"/>
          <p:cNvSpPr txBox="1">
            <a:spLocks noGrp="1"/>
          </p:cNvSpPr>
          <p:nvPr>
            <p:ph type="body" idx="1"/>
          </p:nvPr>
        </p:nvSpPr>
        <p:spPr>
          <a:xfrm rot="5400000">
            <a:off x="4075119" y="-954539"/>
            <a:ext cx="3105552" cy="8642948"/>
          </a:xfrm>
          <a:prstGeom prst="rect">
            <a:avLst/>
          </a:prstGeom>
          <a:noFill/>
          <a:ln>
            <a:noFill/>
          </a:ln>
        </p:spPr>
        <p:txBody>
          <a:bodyPr spcFirstLastPara="1" wrap="square" lIns="91425" tIns="45700" rIns="91425" bIns="45700" anchor="t" anchorCtr="0">
            <a:normAutofit/>
          </a:bodyPr>
          <a:lstStyle>
            <a:lvl1pPr marL="457200" lvl="0" indent="-342900" algn="l">
              <a:lnSpc>
                <a:spcPct val="120000"/>
              </a:lnSpc>
              <a:spcBef>
                <a:spcPts val="900"/>
              </a:spcBef>
              <a:spcAft>
                <a:spcPts val="0"/>
              </a:spcAft>
              <a:buSzPts val="1800"/>
              <a:buChar char="•"/>
              <a:defRPr/>
            </a:lvl1pPr>
            <a:lvl2pPr marL="914400" lvl="1" indent="-342900" algn="l">
              <a:lnSpc>
                <a:spcPct val="120000"/>
              </a:lnSpc>
              <a:spcBef>
                <a:spcPts val="450"/>
              </a:spcBef>
              <a:spcAft>
                <a:spcPts val="0"/>
              </a:spcAft>
              <a:buSzPts val="1800"/>
              <a:buChar char="•"/>
              <a:defRPr/>
            </a:lvl2pPr>
            <a:lvl3pPr marL="1371600" lvl="2" indent="-342900" algn="l">
              <a:lnSpc>
                <a:spcPct val="120000"/>
              </a:lnSpc>
              <a:spcBef>
                <a:spcPts val="450"/>
              </a:spcBef>
              <a:spcAft>
                <a:spcPts val="0"/>
              </a:spcAft>
              <a:buSzPts val="1800"/>
              <a:buChar char="•"/>
              <a:defRPr/>
            </a:lvl3pPr>
            <a:lvl4pPr marL="1828800" lvl="3" indent="-342900" algn="l">
              <a:lnSpc>
                <a:spcPct val="120000"/>
              </a:lnSpc>
              <a:spcBef>
                <a:spcPts val="450"/>
              </a:spcBef>
              <a:spcAft>
                <a:spcPts val="0"/>
              </a:spcAft>
              <a:buSzPts val="1800"/>
              <a:buChar char="•"/>
              <a:defRPr/>
            </a:lvl4pPr>
            <a:lvl5pPr marL="2286000" lvl="4" indent="-342900" algn="l">
              <a:lnSpc>
                <a:spcPct val="120000"/>
              </a:lnSpc>
              <a:spcBef>
                <a:spcPts val="450"/>
              </a:spcBef>
              <a:spcAft>
                <a:spcPts val="0"/>
              </a:spcAft>
              <a:buSzPts val="1800"/>
              <a:buChar char="•"/>
              <a:defRPr/>
            </a:lvl5pPr>
            <a:lvl6pPr marL="2743200" lvl="5" indent="-342900" algn="l">
              <a:lnSpc>
                <a:spcPct val="120000"/>
              </a:lnSpc>
              <a:spcBef>
                <a:spcPts val="450"/>
              </a:spcBef>
              <a:spcAft>
                <a:spcPts val="0"/>
              </a:spcAft>
              <a:buSzPts val="1800"/>
              <a:buChar char="•"/>
              <a:defRPr/>
            </a:lvl6pPr>
            <a:lvl7pPr marL="3200400" lvl="6" indent="-342900" algn="l">
              <a:lnSpc>
                <a:spcPct val="120000"/>
              </a:lnSpc>
              <a:spcBef>
                <a:spcPts val="450"/>
              </a:spcBef>
              <a:spcAft>
                <a:spcPts val="0"/>
              </a:spcAft>
              <a:buSzPts val="1800"/>
              <a:buChar char="•"/>
              <a:defRPr/>
            </a:lvl7pPr>
            <a:lvl8pPr marL="3657600" lvl="7" indent="-342900" algn="l">
              <a:lnSpc>
                <a:spcPct val="120000"/>
              </a:lnSpc>
              <a:spcBef>
                <a:spcPts val="450"/>
              </a:spcBef>
              <a:spcAft>
                <a:spcPts val="0"/>
              </a:spcAft>
              <a:buSzPts val="1800"/>
              <a:buChar char="•"/>
              <a:defRPr/>
            </a:lvl8pPr>
            <a:lvl9pPr marL="4114800" lvl="8" indent="-342900" algn="l">
              <a:lnSpc>
                <a:spcPct val="120000"/>
              </a:lnSpc>
              <a:spcBef>
                <a:spcPts val="450"/>
              </a:spcBef>
              <a:spcAft>
                <a:spcPts val="0"/>
              </a:spcAft>
              <a:buSzPts val="1800"/>
              <a:buChar char="•"/>
              <a:defRPr/>
            </a:lvl9pPr>
          </a:lstStyle>
          <a:p>
            <a:endParaRPr/>
          </a:p>
        </p:txBody>
      </p:sp>
      <p:sp>
        <p:nvSpPr>
          <p:cNvPr id="164" name="Google Shape;164;p87"/>
          <p:cNvSpPr txBox="1">
            <a:spLocks noGrp="1"/>
          </p:cNvSpPr>
          <p:nvPr>
            <p:ph type="dt" idx="10"/>
          </p:nvPr>
        </p:nvSpPr>
        <p:spPr>
          <a:xfrm>
            <a:off x="6798724" y="297333"/>
            <a:ext cx="3150644" cy="278281"/>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5" name="Google Shape;165;p87"/>
          <p:cNvSpPr txBox="1">
            <a:spLocks noGrp="1"/>
          </p:cNvSpPr>
          <p:nvPr>
            <p:ph type="ftr" idx="11"/>
          </p:nvPr>
        </p:nvSpPr>
        <p:spPr>
          <a:xfrm>
            <a:off x="1306421" y="296377"/>
            <a:ext cx="5344952" cy="27828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6" name="Google Shape;166;p87"/>
          <p:cNvSpPr txBox="1">
            <a:spLocks noGrp="1"/>
          </p:cNvSpPr>
          <p:nvPr>
            <p:ph type="sldNum" idx="12"/>
          </p:nvPr>
        </p:nvSpPr>
        <p:spPr>
          <a:xfrm>
            <a:off x="432055" y="719076"/>
            <a:ext cx="729917" cy="453220"/>
          </a:xfrm>
          <a:prstGeom prst="rect">
            <a:avLst/>
          </a:prstGeom>
          <a:noFill/>
          <a:ln>
            <a:noFill/>
          </a:ln>
        </p:spPr>
        <p:txBody>
          <a:bodyPr spcFirstLastPara="1" wrap="square" lIns="91425" tIns="45700" rIns="91425" bIns="45700" anchor="t" anchorCtr="0">
            <a:noAutofit/>
          </a:bodyPr>
          <a:lstStyle>
            <a:lvl1pPr marL="0" lvl="0" indent="0" algn="r">
              <a:spcBef>
                <a:spcPts val="0"/>
              </a:spcBef>
              <a:spcAft>
                <a:spcPts val="0"/>
              </a:spcAft>
              <a:buNone/>
              <a:defRPr>
                <a:latin typeface="Arial"/>
                <a:ea typeface="Arial"/>
                <a:cs typeface="Arial"/>
                <a:sym typeface="Arial"/>
              </a:defRPr>
            </a:lvl1pPr>
            <a:lvl2pPr marL="0" lvl="1" indent="0" algn="r">
              <a:spcBef>
                <a:spcPts val="0"/>
              </a:spcBef>
              <a:spcAft>
                <a:spcPts val="0"/>
              </a:spcAft>
              <a:buNone/>
              <a:defRPr>
                <a:latin typeface="Arial"/>
                <a:ea typeface="Arial"/>
                <a:cs typeface="Arial"/>
                <a:sym typeface="Arial"/>
              </a:defRPr>
            </a:lvl2pPr>
            <a:lvl3pPr marL="0" lvl="2" indent="0" algn="r">
              <a:spcBef>
                <a:spcPts val="0"/>
              </a:spcBef>
              <a:spcAft>
                <a:spcPts val="0"/>
              </a:spcAft>
              <a:buNone/>
              <a:defRPr>
                <a:latin typeface="Arial"/>
                <a:ea typeface="Arial"/>
                <a:cs typeface="Arial"/>
                <a:sym typeface="Arial"/>
              </a:defRPr>
            </a:lvl3pPr>
            <a:lvl4pPr marL="0" lvl="3" indent="0" algn="r">
              <a:spcBef>
                <a:spcPts val="0"/>
              </a:spcBef>
              <a:spcAft>
                <a:spcPts val="0"/>
              </a:spcAft>
              <a:buNone/>
              <a:defRPr>
                <a:latin typeface="Arial"/>
                <a:ea typeface="Arial"/>
                <a:cs typeface="Arial"/>
                <a:sym typeface="Arial"/>
              </a:defRPr>
            </a:lvl4pPr>
            <a:lvl5pPr marL="0" lvl="4" indent="0" algn="r">
              <a:spcBef>
                <a:spcPts val="0"/>
              </a:spcBef>
              <a:spcAft>
                <a:spcPts val="0"/>
              </a:spcAft>
              <a:buNone/>
              <a:defRPr>
                <a:latin typeface="Arial"/>
                <a:ea typeface="Arial"/>
                <a:cs typeface="Arial"/>
                <a:sym typeface="Arial"/>
              </a:defRPr>
            </a:lvl5pPr>
            <a:lvl6pPr marL="0" lvl="5" indent="0" algn="r">
              <a:spcBef>
                <a:spcPts val="0"/>
              </a:spcBef>
              <a:spcAft>
                <a:spcPts val="0"/>
              </a:spcAft>
              <a:buNone/>
              <a:defRPr>
                <a:latin typeface="Arial"/>
                <a:ea typeface="Arial"/>
                <a:cs typeface="Arial"/>
                <a:sym typeface="Arial"/>
              </a:defRPr>
            </a:lvl6pPr>
            <a:lvl7pPr marL="0" lvl="6" indent="0" algn="r">
              <a:spcBef>
                <a:spcPts val="0"/>
              </a:spcBef>
              <a:spcAft>
                <a:spcPts val="0"/>
              </a:spcAft>
              <a:buNone/>
              <a:defRPr>
                <a:latin typeface="Arial"/>
                <a:ea typeface="Arial"/>
                <a:cs typeface="Arial"/>
                <a:sym typeface="Arial"/>
              </a:defRPr>
            </a:lvl7pPr>
            <a:lvl8pPr marL="0" lvl="7" indent="0" algn="r">
              <a:spcBef>
                <a:spcPts val="0"/>
              </a:spcBef>
              <a:spcAft>
                <a:spcPts val="0"/>
              </a:spcAft>
              <a:buNone/>
              <a:defRPr>
                <a:latin typeface="Arial"/>
                <a:ea typeface="Arial"/>
                <a:cs typeface="Arial"/>
                <a:sym typeface="Arial"/>
              </a:defRPr>
            </a:lvl8pPr>
            <a:lvl9pPr marL="0" lvl="8" indent="0" algn="r">
              <a:spcBef>
                <a:spcPts val="0"/>
              </a:spcBef>
              <a:spcAft>
                <a:spcPts val="0"/>
              </a:spcAft>
              <a:buNone/>
              <a:defRPr>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cxnSp>
        <p:nvCxnSpPr>
          <p:cNvPr id="167" name="Google Shape;167;p87"/>
          <p:cNvCxnSpPr/>
          <p:nvPr/>
        </p:nvCxnSpPr>
        <p:spPr>
          <a:xfrm>
            <a:off x="1308506" y="1662379"/>
            <a:ext cx="8646770" cy="0"/>
          </a:xfrm>
          <a:prstGeom prst="straightConnector1">
            <a:avLst/>
          </a:prstGeom>
          <a:noFill/>
          <a:ln w="31750" cap="flat" cmpd="sng">
            <a:solidFill>
              <a:schemeClr val="accent1"/>
            </a:solidFill>
            <a:prstDash val="solid"/>
            <a:round/>
            <a:headEnd type="none" w="sm" len="sm"/>
            <a:tailEnd type="none" w="sm" len="sm"/>
          </a:ln>
        </p:spPr>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68"/>
        <p:cNvGrpSpPr/>
        <p:nvPr/>
      </p:nvGrpSpPr>
      <p:grpSpPr>
        <a:xfrm>
          <a:off x="0" y="0"/>
          <a:ext cx="0" cy="0"/>
          <a:chOff x="0" y="0"/>
          <a:chExt cx="0" cy="0"/>
        </a:xfrm>
      </p:grpSpPr>
      <p:sp>
        <p:nvSpPr>
          <p:cNvPr id="169" name="Google Shape;169;p88"/>
          <p:cNvSpPr txBox="1">
            <a:spLocks noGrp="1"/>
          </p:cNvSpPr>
          <p:nvPr>
            <p:ph type="title"/>
          </p:nvPr>
        </p:nvSpPr>
        <p:spPr>
          <a:xfrm rot="5400000">
            <a:off x="7125334" y="2088942"/>
            <a:ext cx="4193900" cy="1454168"/>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2880"/>
              <a:buFont typeface="Gill Sans"/>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0" name="Google Shape;170;p88"/>
          <p:cNvSpPr txBox="1">
            <a:spLocks noGrp="1"/>
          </p:cNvSpPr>
          <p:nvPr>
            <p:ph type="body" idx="1"/>
          </p:nvPr>
        </p:nvSpPr>
        <p:spPr>
          <a:xfrm rot="5400000">
            <a:off x="2726229" y="-706948"/>
            <a:ext cx="4193900" cy="7045947"/>
          </a:xfrm>
          <a:prstGeom prst="rect">
            <a:avLst/>
          </a:prstGeom>
          <a:noFill/>
          <a:ln>
            <a:noFill/>
          </a:ln>
        </p:spPr>
        <p:txBody>
          <a:bodyPr spcFirstLastPara="1" wrap="square" lIns="91425" tIns="45700" rIns="91425" bIns="45700" anchor="t" anchorCtr="0">
            <a:normAutofit/>
          </a:bodyPr>
          <a:lstStyle>
            <a:lvl1pPr marL="457200" lvl="0" indent="-342900" algn="l">
              <a:lnSpc>
                <a:spcPct val="120000"/>
              </a:lnSpc>
              <a:spcBef>
                <a:spcPts val="900"/>
              </a:spcBef>
              <a:spcAft>
                <a:spcPts val="0"/>
              </a:spcAft>
              <a:buSzPts val="1800"/>
              <a:buChar char="•"/>
              <a:defRPr/>
            </a:lvl1pPr>
            <a:lvl2pPr marL="914400" lvl="1" indent="-342900" algn="l">
              <a:lnSpc>
                <a:spcPct val="120000"/>
              </a:lnSpc>
              <a:spcBef>
                <a:spcPts val="450"/>
              </a:spcBef>
              <a:spcAft>
                <a:spcPts val="0"/>
              </a:spcAft>
              <a:buSzPts val="1800"/>
              <a:buChar char="•"/>
              <a:defRPr/>
            </a:lvl2pPr>
            <a:lvl3pPr marL="1371600" lvl="2" indent="-342900" algn="l">
              <a:lnSpc>
                <a:spcPct val="120000"/>
              </a:lnSpc>
              <a:spcBef>
                <a:spcPts val="450"/>
              </a:spcBef>
              <a:spcAft>
                <a:spcPts val="0"/>
              </a:spcAft>
              <a:buSzPts val="1800"/>
              <a:buChar char="•"/>
              <a:defRPr/>
            </a:lvl3pPr>
            <a:lvl4pPr marL="1828800" lvl="3" indent="-342900" algn="l">
              <a:lnSpc>
                <a:spcPct val="120000"/>
              </a:lnSpc>
              <a:spcBef>
                <a:spcPts val="450"/>
              </a:spcBef>
              <a:spcAft>
                <a:spcPts val="0"/>
              </a:spcAft>
              <a:buSzPts val="1800"/>
              <a:buChar char="•"/>
              <a:defRPr/>
            </a:lvl4pPr>
            <a:lvl5pPr marL="2286000" lvl="4" indent="-342900" algn="l">
              <a:lnSpc>
                <a:spcPct val="120000"/>
              </a:lnSpc>
              <a:spcBef>
                <a:spcPts val="450"/>
              </a:spcBef>
              <a:spcAft>
                <a:spcPts val="0"/>
              </a:spcAft>
              <a:buSzPts val="1800"/>
              <a:buChar char="•"/>
              <a:defRPr/>
            </a:lvl5pPr>
            <a:lvl6pPr marL="2743200" lvl="5" indent="-342900" algn="l">
              <a:lnSpc>
                <a:spcPct val="120000"/>
              </a:lnSpc>
              <a:spcBef>
                <a:spcPts val="450"/>
              </a:spcBef>
              <a:spcAft>
                <a:spcPts val="0"/>
              </a:spcAft>
              <a:buSzPts val="1800"/>
              <a:buChar char="•"/>
              <a:defRPr/>
            </a:lvl6pPr>
            <a:lvl7pPr marL="3200400" lvl="6" indent="-342900" algn="l">
              <a:lnSpc>
                <a:spcPct val="120000"/>
              </a:lnSpc>
              <a:spcBef>
                <a:spcPts val="450"/>
              </a:spcBef>
              <a:spcAft>
                <a:spcPts val="0"/>
              </a:spcAft>
              <a:buSzPts val="1800"/>
              <a:buChar char="•"/>
              <a:defRPr/>
            </a:lvl7pPr>
            <a:lvl8pPr marL="3657600" lvl="7" indent="-342900" algn="l">
              <a:lnSpc>
                <a:spcPct val="120000"/>
              </a:lnSpc>
              <a:spcBef>
                <a:spcPts val="450"/>
              </a:spcBef>
              <a:spcAft>
                <a:spcPts val="0"/>
              </a:spcAft>
              <a:buSzPts val="1800"/>
              <a:buChar char="•"/>
              <a:defRPr/>
            </a:lvl8pPr>
            <a:lvl9pPr marL="4114800" lvl="8" indent="-342900" algn="l">
              <a:lnSpc>
                <a:spcPct val="120000"/>
              </a:lnSpc>
              <a:spcBef>
                <a:spcPts val="450"/>
              </a:spcBef>
              <a:spcAft>
                <a:spcPts val="0"/>
              </a:spcAft>
              <a:buSzPts val="1800"/>
              <a:buChar char="•"/>
              <a:defRPr/>
            </a:lvl9pPr>
          </a:lstStyle>
          <a:p>
            <a:endParaRPr/>
          </a:p>
        </p:txBody>
      </p:sp>
      <p:sp>
        <p:nvSpPr>
          <p:cNvPr id="171" name="Google Shape;171;p88"/>
          <p:cNvSpPr txBox="1">
            <a:spLocks noGrp="1"/>
          </p:cNvSpPr>
          <p:nvPr>
            <p:ph type="dt" idx="10"/>
          </p:nvPr>
        </p:nvSpPr>
        <p:spPr>
          <a:xfrm>
            <a:off x="6798724" y="297333"/>
            <a:ext cx="3150644" cy="278281"/>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2" name="Google Shape;172;p88"/>
          <p:cNvSpPr txBox="1">
            <a:spLocks noGrp="1"/>
          </p:cNvSpPr>
          <p:nvPr>
            <p:ph type="ftr" idx="11"/>
          </p:nvPr>
        </p:nvSpPr>
        <p:spPr>
          <a:xfrm>
            <a:off x="1306421" y="296377"/>
            <a:ext cx="5344952" cy="27828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3" name="Google Shape;173;p88"/>
          <p:cNvSpPr txBox="1">
            <a:spLocks noGrp="1"/>
          </p:cNvSpPr>
          <p:nvPr>
            <p:ph type="sldNum" idx="12"/>
          </p:nvPr>
        </p:nvSpPr>
        <p:spPr>
          <a:xfrm>
            <a:off x="432055" y="719076"/>
            <a:ext cx="729917" cy="453220"/>
          </a:xfrm>
          <a:prstGeom prst="rect">
            <a:avLst/>
          </a:prstGeom>
          <a:noFill/>
          <a:ln>
            <a:noFill/>
          </a:ln>
        </p:spPr>
        <p:txBody>
          <a:bodyPr spcFirstLastPara="1" wrap="square" lIns="91425" tIns="45700" rIns="91425" bIns="45700" anchor="t" anchorCtr="0">
            <a:noAutofit/>
          </a:bodyPr>
          <a:lstStyle>
            <a:lvl1pPr marL="0" lvl="0" indent="0" algn="r">
              <a:spcBef>
                <a:spcPts val="0"/>
              </a:spcBef>
              <a:spcAft>
                <a:spcPts val="0"/>
              </a:spcAft>
              <a:buNone/>
              <a:defRPr>
                <a:latin typeface="Arial"/>
                <a:ea typeface="Arial"/>
                <a:cs typeface="Arial"/>
                <a:sym typeface="Arial"/>
              </a:defRPr>
            </a:lvl1pPr>
            <a:lvl2pPr marL="0" lvl="1" indent="0" algn="r">
              <a:spcBef>
                <a:spcPts val="0"/>
              </a:spcBef>
              <a:spcAft>
                <a:spcPts val="0"/>
              </a:spcAft>
              <a:buNone/>
              <a:defRPr>
                <a:latin typeface="Arial"/>
                <a:ea typeface="Arial"/>
                <a:cs typeface="Arial"/>
                <a:sym typeface="Arial"/>
              </a:defRPr>
            </a:lvl2pPr>
            <a:lvl3pPr marL="0" lvl="2" indent="0" algn="r">
              <a:spcBef>
                <a:spcPts val="0"/>
              </a:spcBef>
              <a:spcAft>
                <a:spcPts val="0"/>
              </a:spcAft>
              <a:buNone/>
              <a:defRPr>
                <a:latin typeface="Arial"/>
                <a:ea typeface="Arial"/>
                <a:cs typeface="Arial"/>
                <a:sym typeface="Arial"/>
              </a:defRPr>
            </a:lvl3pPr>
            <a:lvl4pPr marL="0" lvl="3" indent="0" algn="r">
              <a:spcBef>
                <a:spcPts val="0"/>
              </a:spcBef>
              <a:spcAft>
                <a:spcPts val="0"/>
              </a:spcAft>
              <a:buNone/>
              <a:defRPr>
                <a:latin typeface="Arial"/>
                <a:ea typeface="Arial"/>
                <a:cs typeface="Arial"/>
                <a:sym typeface="Arial"/>
              </a:defRPr>
            </a:lvl4pPr>
            <a:lvl5pPr marL="0" lvl="4" indent="0" algn="r">
              <a:spcBef>
                <a:spcPts val="0"/>
              </a:spcBef>
              <a:spcAft>
                <a:spcPts val="0"/>
              </a:spcAft>
              <a:buNone/>
              <a:defRPr>
                <a:latin typeface="Arial"/>
                <a:ea typeface="Arial"/>
                <a:cs typeface="Arial"/>
                <a:sym typeface="Arial"/>
              </a:defRPr>
            </a:lvl5pPr>
            <a:lvl6pPr marL="0" lvl="5" indent="0" algn="r">
              <a:spcBef>
                <a:spcPts val="0"/>
              </a:spcBef>
              <a:spcAft>
                <a:spcPts val="0"/>
              </a:spcAft>
              <a:buNone/>
              <a:defRPr>
                <a:latin typeface="Arial"/>
                <a:ea typeface="Arial"/>
                <a:cs typeface="Arial"/>
                <a:sym typeface="Arial"/>
              </a:defRPr>
            </a:lvl6pPr>
            <a:lvl7pPr marL="0" lvl="6" indent="0" algn="r">
              <a:spcBef>
                <a:spcPts val="0"/>
              </a:spcBef>
              <a:spcAft>
                <a:spcPts val="0"/>
              </a:spcAft>
              <a:buNone/>
              <a:defRPr>
                <a:latin typeface="Arial"/>
                <a:ea typeface="Arial"/>
                <a:cs typeface="Arial"/>
                <a:sym typeface="Arial"/>
              </a:defRPr>
            </a:lvl7pPr>
            <a:lvl8pPr marL="0" lvl="7" indent="0" algn="r">
              <a:spcBef>
                <a:spcPts val="0"/>
              </a:spcBef>
              <a:spcAft>
                <a:spcPts val="0"/>
              </a:spcAft>
              <a:buNone/>
              <a:defRPr>
                <a:latin typeface="Arial"/>
                <a:ea typeface="Arial"/>
                <a:cs typeface="Arial"/>
                <a:sym typeface="Arial"/>
              </a:defRPr>
            </a:lvl8pPr>
            <a:lvl9pPr marL="0" lvl="8" indent="0" algn="r">
              <a:spcBef>
                <a:spcPts val="0"/>
              </a:spcBef>
              <a:spcAft>
                <a:spcPts val="0"/>
              </a:spcAft>
              <a:buNone/>
              <a:defRPr>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cxnSp>
        <p:nvCxnSpPr>
          <p:cNvPr id="174" name="Google Shape;174;p88"/>
          <p:cNvCxnSpPr/>
          <p:nvPr/>
        </p:nvCxnSpPr>
        <p:spPr>
          <a:xfrm>
            <a:off x="8495200" y="719076"/>
            <a:ext cx="0" cy="4193900"/>
          </a:xfrm>
          <a:prstGeom prst="straightConnector1">
            <a:avLst/>
          </a:prstGeom>
          <a:noFill/>
          <a:ln w="31750" cap="flat" cmpd="sng">
            <a:solidFill>
              <a:schemeClr val="accent1"/>
            </a:solidFill>
            <a:prstDash val="solid"/>
            <a:round/>
            <a:headEnd type="none" w="sm" len="sm"/>
            <a:tailEnd type="none" w="sm" len="sm"/>
          </a:ln>
        </p:spPr>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Subtitle, and Content">
  <p:cSld name="Title, Subtitle, and Content">
    <p:spTree>
      <p:nvGrpSpPr>
        <p:cNvPr id="1" name="Shape 185"/>
        <p:cNvGrpSpPr/>
        <p:nvPr/>
      </p:nvGrpSpPr>
      <p:grpSpPr>
        <a:xfrm>
          <a:off x="0" y="0"/>
          <a:ext cx="0" cy="0"/>
          <a:chOff x="0" y="0"/>
          <a:chExt cx="0" cy="0"/>
        </a:xfrm>
      </p:grpSpPr>
      <p:sp>
        <p:nvSpPr>
          <p:cNvPr id="186" name="Google Shape;186;p49"/>
          <p:cNvSpPr txBox="1">
            <a:spLocks noGrp="1"/>
          </p:cNvSpPr>
          <p:nvPr>
            <p:ph type="title"/>
          </p:nvPr>
        </p:nvSpPr>
        <p:spPr>
          <a:xfrm>
            <a:off x="498348" y="661226"/>
            <a:ext cx="9976104" cy="590931"/>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0"/>
              </a:spcBef>
              <a:spcAft>
                <a:spcPts val="0"/>
              </a:spcAft>
              <a:buClr>
                <a:schemeClr val="lt1"/>
              </a:buClr>
              <a:buSzPts val="2880"/>
              <a:buFont typeface="Gill Sans"/>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87" name="Google Shape;187;p49"/>
          <p:cNvSpPr txBox="1">
            <a:spLocks noGrp="1"/>
          </p:cNvSpPr>
          <p:nvPr>
            <p:ph type="body" idx="1"/>
          </p:nvPr>
        </p:nvSpPr>
        <p:spPr>
          <a:xfrm>
            <a:off x="516750" y="2103035"/>
            <a:ext cx="9948672" cy="3718925"/>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900"/>
              </a:spcBef>
              <a:spcAft>
                <a:spcPts val="0"/>
              </a:spcAft>
              <a:buClr>
                <a:schemeClr val="lt2"/>
              </a:buClr>
              <a:buSzPts val="2000"/>
              <a:buFont typeface="Gill Sans"/>
              <a:buNone/>
              <a:defRPr sz="2000">
                <a:solidFill>
                  <a:schemeClr val="lt1"/>
                </a:solidFill>
              </a:defRPr>
            </a:lvl1pPr>
            <a:lvl2pPr marL="914400" lvl="1" indent="-228600" algn="l">
              <a:lnSpc>
                <a:spcPct val="120000"/>
              </a:lnSpc>
              <a:spcBef>
                <a:spcPts val="450"/>
              </a:spcBef>
              <a:spcAft>
                <a:spcPts val="0"/>
              </a:spcAft>
              <a:buClr>
                <a:schemeClr val="lt2"/>
              </a:buClr>
              <a:buSzPts val="1800"/>
              <a:buFont typeface="Gill Sans"/>
              <a:buNone/>
              <a:defRPr sz="1800">
                <a:solidFill>
                  <a:schemeClr val="lt1"/>
                </a:solidFill>
              </a:defRPr>
            </a:lvl2pPr>
            <a:lvl3pPr marL="1371600" lvl="2" indent="-228600" algn="l">
              <a:lnSpc>
                <a:spcPct val="120000"/>
              </a:lnSpc>
              <a:spcBef>
                <a:spcPts val="450"/>
              </a:spcBef>
              <a:spcAft>
                <a:spcPts val="0"/>
              </a:spcAft>
              <a:buClr>
                <a:schemeClr val="lt2"/>
              </a:buClr>
              <a:buSzPts val="1600"/>
              <a:buFont typeface="Gill Sans"/>
              <a:buNone/>
              <a:defRPr sz="1600">
                <a:solidFill>
                  <a:schemeClr val="lt1"/>
                </a:solidFill>
              </a:defRPr>
            </a:lvl3pPr>
            <a:lvl4pPr marL="1828800" lvl="3" indent="-342900" algn="l">
              <a:lnSpc>
                <a:spcPct val="120000"/>
              </a:lnSpc>
              <a:spcBef>
                <a:spcPts val="450"/>
              </a:spcBef>
              <a:spcAft>
                <a:spcPts val="0"/>
              </a:spcAft>
              <a:buClr>
                <a:schemeClr val="lt2"/>
              </a:buClr>
              <a:buSzPts val="1800"/>
              <a:buFont typeface="Noto Sans Symbols"/>
              <a:buChar char="▪"/>
              <a:defRPr sz="1800">
                <a:solidFill>
                  <a:schemeClr val="dk1"/>
                </a:solidFill>
              </a:defRPr>
            </a:lvl4pPr>
            <a:lvl5pPr marL="2286000" lvl="4" indent="-297179" algn="l">
              <a:lnSpc>
                <a:spcPct val="120000"/>
              </a:lnSpc>
              <a:spcBef>
                <a:spcPts val="450"/>
              </a:spcBef>
              <a:spcAft>
                <a:spcPts val="0"/>
              </a:spcAft>
              <a:buClr>
                <a:schemeClr val="lt2"/>
              </a:buClr>
              <a:buSzPts val="1080"/>
              <a:buFont typeface="Noto Sans Symbols"/>
              <a:buChar char="▪"/>
              <a:defRPr>
                <a:solidFill>
                  <a:schemeClr val="dk1"/>
                </a:solidFill>
              </a:defRPr>
            </a:lvl5pPr>
            <a:lvl6pPr marL="2743200" lvl="5" indent="-342900" algn="l">
              <a:lnSpc>
                <a:spcPct val="120000"/>
              </a:lnSpc>
              <a:spcBef>
                <a:spcPts val="450"/>
              </a:spcBef>
              <a:spcAft>
                <a:spcPts val="0"/>
              </a:spcAft>
              <a:buSzPts val="1800"/>
              <a:buChar char="•"/>
              <a:defRPr/>
            </a:lvl6pPr>
            <a:lvl7pPr marL="3200400" lvl="6" indent="-342900" algn="l">
              <a:lnSpc>
                <a:spcPct val="120000"/>
              </a:lnSpc>
              <a:spcBef>
                <a:spcPts val="450"/>
              </a:spcBef>
              <a:spcAft>
                <a:spcPts val="0"/>
              </a:spcAft>
              <a:buSzPts val="1800"/>
              <a:buChar char="•"/>
              <a:defRPr/>
            </a:lvl7pPr>
            <a:lvl8pPr marL="3657600" lvl="7" indent="-342900" algn="l">
              <a:lnSpc>
                <a:spcPct val="120000"/>
              </a:lnSpc>
              <a:spcBef>
                <a:spcPts val="450"/>
              </a:spcBef>
              <a:spcAft>
                <a:spcPts val="0"/>
              </a:spcAft>
              <a:buSzPts val="1800"/>
              <a:buChar char="•"/>
              <a:defRPr/>
            </a:lvl8pPr>
            <a:lvl9pPr marL="4114800" lvl="8" indent="-342900" algn="l">
              <a:lnSpc>
                <a:spcPct val="120000"/>
              </a:lnSpc>
              <a:spcBef>
                <a:spcPts val="450"/>
              </a:spcBef>
              <a:spcAft>
                <a:spcPts val="0"/>
              </a:spcAft>
              <a:buSzPts val="1800"/>
              <a:buChar char="•"/>
              <a:defRPr/>
            </a:lvl9pPr>
          </a:lstStyle>
          <a:p>
            <a:endParaRPr/>
          </a:p>
        </p:txBody>
      </p:sp>
      <p:sp>
        <p:nvSpPr>
          <p:cNvPr id="188" name="Google Shape;188;p49"/>
          <p:cNvSpPr txBox="1">
            <a:spLocks noGrp="1"/>
          </p:cNvSpPr>
          <p:nvPr>
            <p:ph type="body" idx="2"/>
          </p:nvPr>
        </p:nvSpPr>
        <p:spPr>
          <a:xfrm>
            <a:off x="498348" y="1183333"/>
            <a:ext cx="9976104" cy="525463"/>
          </a:xfrm>
          <a:prstGeom prst="rect">
            <a:avLst/>
          </a:prstGeom>
          <a:noFill/>
          <a:ln>
            <a:noFill/>
          </a:ln>
        </p:spPr>
        <p:txBody>
          <a:bodyPr spcFirstLastPara="1" wrap="square" lIns="91425" tIns="45700" rIns="91425" bIns="45700" anchor="t" anchorCtr="0">
            <a:normAutofit/>
          </a:bodyPr>
          <a:lstStyle>
            <a:lvl1pPr marL="457200" lvl="0" indent="-228600" algn="ctr">
              <a:lnSpc>
                <a:spcPct val="120000"/>
              </a:lnSpc>
              <a:spcBef>
                <a:spcPts val="900"/>
              </a:spcBef>
              <a:spcAft>
                <a:spcPts val="0"/>
              </a:spcAft>
              <a:buSzPts val="2400"/>
              <a:buFont typeface="Trebuchet MS"/>
              <a:buNone/>
              <a:defRPr sz="2400" b="0">
                <a:solidFill>
                  <a:schemeClr val="dk2"/>
                </a:solidFill>
                <a:latin typeface="Trebuchet MS"/>
                <a:ea typeface="Trebuchet MS"/>
                <a:cs typeface="Trebuchet MS"/>
                <a:sym typeface="Trebuchet MS"/>
              </a:defRPr>
            </a:lvl1pPr>
            <a:lvl2pPr marL="914400" lvl="1" indent="-228600" algn="ctr">
              <a:lnSpc>
                <a:spcPct val="120000"/>
              </a:lnSpc>
              <a:spcBef>
                <a:spcPts val="450"/>
              </a:spcBef>
              <a:spcAft>
                <a:spcPts val="0"/>
              </a:spcAft>
              <a:buSzPts val="2800"/>
              <a:buFont typeface="Trebuchet MS"/>
              <a:buNone/>
              <a:defRPr sz="2800">
                <a:solidFill>
                  <a:schemeClr val="dk2"/>
                </a:solidFill>
                <a:latin typeface="Trebuchet MS"/>
                <a:ea typeface="Trebuchet MS"/>
                <a:cs typeface="Trebuchet MS"/>
                <a:sym typeface="Trebuchet MS"/>
              </a:defRPr>
            </a:lvl2pPr>
            <a:lvl3pPr marL="1371600" lvl="2" indent="-228600" algn="ctr">
              <a:lnSpc>
                <a:spcPct val="120000"/>
              </a:lnSpc>
              <a:spcBef>
                <a:spcPts val="450"/>
              </a:spcBef>
              <a:spcAft>
                <a:spcPts val="0"/>
              </a:spcAft>
              <a:buSzPts val="2800"/>
              <a:buFont typeface="Trebuchet MS"/>
              <a:buNone/>
              <a:defRPr sz="2800">
                <a:solidFill>
                  <a:schemeClr val="dk2"/>
                </a:solidFill>
                <a:latin typeface="Trebuchet MS"/>
                <a:ea typeface="Trebuchet MS"/>
                <a:cs typeface="Trebuchet MS"/>
                <a:sym typeface="Trebuchet MS"/>
              </a:defRPr>
            </a:lvl3pPr>
            <a:lvl4pPr marL="1828800" lvl="3" indent="-228600" algn="ctr">
              <a:lnSpc>
                <a:spcPct val="120000"/>
              </a:lnSpc>
              <a:spcBef>
                <a:spcPts val="450"/>
              </a:spcBef>
              <a:spcAft>
                <a:spcPts val="0"/>
              </a:spcAft>
              <a:buSzPts val="2800"/>
              <a:buFont typeface="Trebuchet MS"/>
              <a:buNone/>
              <a:defRPr sz="2800">
                <a:solidFill>
                  <a:schemeClr val="dk2"/>
                </a:solidFill>
                <a:latin typeface="Trebuchet MS"/>
                <a:ea typeface="Trebuchet MS"/>
                <a:cs typeface="Trebuchet MS"/>
                <a:sym typeface="Trebuchet MS"/>
              </a:defRPr>
            </a:lvl4pPr>
            <a:lvl5pPr marL="2286000" lvl="4" indent="-228600" algn="ctr">
              <a:lnSpc>
                <a:spcPct val="120000"/>
              </a:lnSpc>
              <a:spcBef>
                <a:spcPts val="450"/>
              </a:spcBef>
              <a:spcAft>
                <a:spcPts val="0"/>
              </a:spcAft>
              <a:buSzPts val="2800"/>
              <a:buFont typeface="Trebuchet MS"/>
              <a:buNone/>
              <a:defRPr sz="2800">
                <a:solidFill>
                  <a:schemeClr val="dk2"/>
                </a:solidFill>
                <a:latin typeface="Trebuchet MS"/>
                <a:ea typeface="Trebuchet MS"/>
                <a:cs typeface="Trebuchet MS"/>
                <a:sym typeface="Trebuchet MS"/>
              </a:defRPr>
            </a:lvl5pPr>
            <a:lvl6pPr marL="2743200" lvl="5" indent="-342900" algn="l">
              <a:lnSpc>
                <a:spcPct val="120000"/>
              </a:lnSpc>
              <a:spcBef>
                <a:spcPts val="450"/>
              </a:spcBef>
              <a:spcAft>
                <a:spcPts val="0"/>
              </a:spcAft>
              <a:buSzPts val="1800"/>
              <a:buChar char="•"/>
              <a:defRPr/>
            </a:lvl6pPr>
            <a:lvl7pPr marL="3200400" lvl="6" indent="-342900" algn="l">
              <a:lnSpc>
                <a:spcPct val="120000"/>
              </a:lnSpc>
              <a:spcBef>
                <a:spcPts val="450"/>
              </a:spcBef>
              <a:spcAft>
                <a:spcPts val="0"/>
              </a:spcAft>
              <a:buSzPts val="1800"/>
              <a:buChar char="•"/>
              <a:defRPr/>
            </a:lvl7pPr>
            <a:lvl8pPr marL="3657600" lvl="7" indent="-342900" algn="l">
              <a:lnSpc>
                <a:spcPct val="120000"/>
              </a:lnSpc>
              <a:spcBef>
                <a:spcPts val="450"/>
              </a:spcBef>
              <a:spcAft>
                <a:spcPts val="0"/>
              </a:spcAft>
              <a:buSzPts val="1800"/>
              <a:buChar char="•"/>
              <a:defRPr/>
            </a:lvl8pPr>
            <a:lvl9pPr marL="4114800" lvl="8" indent="-342900" algn="l">
              <a:lnSpc>
                <a:spcPct val="120000"/>
              </a:lnSpc>
              <a:spcBef>
                <a:spcPts val="450"/>
              </a:spcBef>
              <a:spcAft>
                <a:spcPts val="0"/>
              </a:spcAft>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89"/>
        <p:cNvGrpSpPr/>
        <p:nvPr/>
      </p:nvGrpSpPr>
      <p:grpSpPr>
        <a:xfrm>
          <a:off x="0" y="0"/>
          <a:ext cx="0" cy="0"/>
          <a:chOff x="0" y="0"/>
          <a:chExt cx="0" cy="0"/>
        </a:xfrm>
      </p:grpSpPr>
      <p:sp>
        <p:nvSpPr>
          <p:cNvPr id="190" name="Google Shape;190;p89"/>
          <p:cNvSpPr txBox="1">
            <a:spLocks noGrp="1"/>
          </p:cNvSpPr>
          <p:nvPr>
            <p:ph type="ctrTitle"/>
          </p:nvPr>
        </p:nvSpPr>
        <p:spPr>
          <a:xfrm>
            <a:off x="2176001" y="722069"/>
            <a:ext cx="7773366" cy="2287288"/>
          </a:xfrm>
          <a:prstGeom prst="rect">
            <a:avLst/>
          </a:prstGeom>
          <a:noFill/>
          <a:ln>
            <a:noFill/>
          </a:ln>
        </p:spPr>
        <p:txBody>
          <a:bodyPr spcFirstLastPara="1" wrap="square" lIns="91425" tIns="45700" rIns="91425" bIns="0" anchor="b" anchorCtr="0">
            <a:normAutofit/>
          </a:bodyPr>
          <a:lstStyle>
            <a:lvl1pPr lvl="0" algn="l">
              <a:lnSpc>
                <a:spcPct val="90000"/>
              </a:lnSpc>
              <a:spcBef>
                <a:spcPts val="0"/>
              </a:spcBef>
              <a:spcAft>
                <a:spcPts val="0"/>
              </a:spcAft>
              <a:buClr>
                <a:schemeClr val="dk1"/>
              </a:buClr>
              <a:buSzPts val="5940"/>
              <a:buFont typeface="Gill Sans"/>
              <a:buNone/>
              <a:defRPr sz="594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1" name="Google Shape;191;p89"/>
          <p:cNvSpPr txBox="1">
            <a:spLocks noGrp="1"/>
          </p:cNvSpPr>
          <p:nvPr>
            <p:ph type="subTitle" idx="1"/>
          </p:nvPr>
        </p:nvSpPr>
        <p:spPr>
          <a:xfrm>
            <a:off x="2176002" y="3178084"/>
            <a:ext cx="7773365" cy="879859"/>
          </a:xfrm>
          <a:prstGeom prst="rect">
            <a:avLst/>
          </a:prstGeom>
          <a:noFill/>
          <a:ln>
            <a:noFill/>
          </a:ln>
        </p:spPr>
        <p:txBody>
          <a:bodyPr spcFirstLastPara="1" wrap="square" lIns="91425" tIns="91425" rIns="91425" bIns="91425" anchor="t" anchorCtr="0">
            <a:normAutofit/>
          </a:bodyPr>
          <a:lstStyle>
            <a:lvl1pPr lvl="0" algn="l">
              <a:lnSpc>
                <a:spcPct val="120000"/>
              </a:lnSpc>
              <a:spcBef>
                <a:spcPts val="900"/>
              </a:spcBef>
              <a:spcAft>
                <a:spcPts val="0"/>
              </a:spcAft>
              <a:buSzPts val="1620"/>
              <a:buNone/>
              <a:defRPr sz="1620" b="0" cap="none">
                <a:solidFill>
                  <a:schemeClr val="dk1"/>
                </a:solidFill>
              </a:defRPr>
            </a:lvl1pPr>
            <a:lvl2pPr lvl="1" algn="ctr">
              <a:lnSpc>
                <a:spcPct val="120000"/>
              </a:lnSpc>
              <a:spcBef>
                <a:spcPts val="450"/>
              </a:spcBef>
              <a:spcAft>
                <a:spcPts val="0"/>
              </a:spcAft>
              <a:buSzPts val="1620"/>
              <a:buNone/>
              <a:defRPr sz="1620"/>
            </a:lvl2pPr>
            <a:lvl3pPr lvl="2" algn="ctr">
              <a:lnSpc>
                <a:spcPct val="120000"/>
              </a:lnSpc>
              <a:spcBef>
                <a:spcPts val="450"/>
              </a:spcBef>
              <a:spcAft>
                <a:spcPts val="0"/>
              </a:spcAft>
              <a:buSzPts val="1620"/>
              <a:buNone/>
              <a:defRPr sz="1620"/>
            </a:lvl3pPr>
            <a:lvl4pPr lvl="3" algn="ctr">
              <a:lnSpc>
                <a:spcPct val="120000"/>
              </a:lnSpc>
              <a:spcBef>
                <a:spcPts val="450"/>
              </a:spcBef>
              <a:spcAft>
                <a:spcPts val="0"/>
              </a:spcAft>
              <a:buSzPts val="1440"/>
              <a:buNone/>
              <a:defRPr sz="1440"/>
            </a:lvl4pPr>
            <a:lvl5pPr lvl="4" algn="ctr">
              <a:lnSpc>
                <a:spcPct val="120000"/>
              </a:lnSpc>
              <a:spcBef>
                <a:spcPts val="450"/>
              </a:spcBef>
              <a:spcAft>
                <a:spcPts val="0"/>
              </a:spcAft>
              <a:buSzPts val="1440"/>
              <a:buNone/>
              <a:defRPr sz="1440"/>
            </a:lvl5pPr>
            <a:lvl6pPr lvl="5" algn="ctr">
              <a:lnSpc>
                <a:spcPct val="120000"/>
              </a:lnSpc>
              <a:spcBef>
                <a:spcPts val="450"/>
              </a:spcBef>
              <a:spcAft>
                <a:spcPts val="0"/>
              </a:spcAft>
              <a:buSzPts val="1440"/>
              <a:buNone/>
              <a:defRPr sz="1440"/>
            </a:lvl6pPr>
            <a:lvl7pPr lvl="6" algn="ctr">
              <a:lnSpc>
                <a:spcPct val="120000"/>
              </a:lnSpc>
              <a:spcBef>
                <a:spcPts val="450"/>
              </a:spcBef>
              <a:spcAft>
                <a:spcPts val="0"/>
              </a:spcAft>
              <a:buSzPts val="1440"/>
              <a:buNone/>
              <a:defRPr sz="1440"/>
            </a:lvl7pPr>
            <a:lvl8pPr lvl="7" algn="ctr">
              <a:lnSpc>
                <a:spcPct val="120000"/>
              </a:lnSpc>
              <a:spcBef>
                <a:spcPts val="450"/>
              </a:spcBef>
              <a:spcAft>
                <a:spcPts val="0"/>
              </a:spcAft>
              <a:buSzPts val="1440"/>
              <a:buNone/>
              <a:defRPr sz="1440"/>
            </a:lvl8pPr>
            <a:lvl9pPr lvl="8" algn="ctr">
              <a:lnSpc>
                <a:spcPct val="120000"/>
              </a:lnSpc>
              <a:spcBef>
                <a:spcPts val="450"/>
              </a:spcBef>
              <a:spcAft>
                <a:spcPts val="0"/>
              </a:spcAft>
              <a:buSzPts val="1440"/>
              <a:buNone/>
              <a:defRPr sz="1440"/>
            </a:lvl9pPr>
          </a:lstStyle>
          <a:p>
            <a:endParaRPr/>
          </a:p>
        </p:txBody>
      </p:sp>
      <p:sp>
        <p:nvSpPr>
          <p:cNvPr id="192" name="Google Shape;192;p89"/>
          <p:cNvSpPr txBox="1">
            <a:spLocks noGrp="1"/>
          </p:cNvSpPr>
          <p:nvPr>
            <p:ph type="dt" idx="10"/>
          </p:nvPr>
        </p:nvSpPr>
        <p:spPr>
          <a:xfrm>
            <a:off x="6798724" y="297333"/>
            <a:ext cx="3150644" cy="278281"/>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3" name="Google Shape;193;p89"/>
          <p:cNvSpPr txBox="1">
            <a:spLocks noGrp="1"/>
          </p:cNvSpPr>
          <p:nvPr>
            <p:ph type="ftr" idx="11"/>
          </p:nvPr>
        </p:nvSpPr>
        <p:spPr>
          <a:xfrm>
            <a:off x="2174850" y="296377"/>
            <a:ext cx="4476524" cy="27828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4" name="Google Shape;194;p89"/>
          <p:cNvSpPr txBox="1">
            <a:spLocks noGrp="1"/>
          </p:cNvSpPr>
          <p:nvPr>
            <p:ph type="sldNum" idx="12"/>
          </p:nvPr>
        </p:nvSpPr>
        <p:spPr>
          <a:xfrm>
            <a:off x="1293898" y="719076"/>
            <a:ext cx="729917" cy="453220"/>
          </a:xfrm>
          <a:prstGeom prst="rect">
            <a:avLst/>
          </a:prstGeom>
          <a:noFill/>
          <a:ln>
            <a:noFill/>
          </a:ln>
        </p:spPr>
        <p:txBody>
          <a:bodyPr spcFirstLastPara="1" wrap="square" lIns="91425" tIns="45700" rIns="91425" bIns="45700" anchor="t" anchorCtr="0">
            <a:noAutofit/>
          </a:bodyPr>
          <a:lstStyle>
            <a:lvl1pPr marL="0" lvl="0" indent="0" algn="r">
              <a:spcBef>
                <a:spcPts val="0"/>
              </a:spcBef>
              <a:spcAft>
                <a:spcPts val="0"/>
              </a:spcAft>
              <a:buNone/>
              <a:defRPr/>
            </a:lvl1pPr>
            <a:lvl2pPr marL="0" lvl="1" indent="0" algn="r">
              <a:spcBef>
                <a:spcPts val="0"/>
              </a:spcBef>
              <a:spcAft>
                <a:spcPts val="0"/>
              </a:spcAft>
              <a:buNone/>
              <a:defRPr/>
            </a:lvl2pPr>
            <a:lvl3pPr marL="0" lvl="2" indent="0" algn="r">
              <a:spcBef>
                <a:spcPts val="0"/>
              </a:spcBef>
              <a:spcAft>
                <a:spcPts val="0"/>
              </a:spcAft>
              <a:buNone/>
              <a:defRPr/>
            </a:lvl3pPr>
            <a:lvl4pPr marL="0" lvl="3" indent="0" algn="r">
              <a:spcBef>
                <a:spcPts val="0"/>
              </a:spcBef>
              <a:spcAft>
                <a:spcPts val="0"/>
              </a:spcAft>
              <a:buNone/>
              <a:defRPr/>
            </a:lvl4pPr>
            <a:lvl5pPr marL="0" lvl="4" indent="0" algn="r">
              <a:spcBef>
                <a:spcPts val="0"/>
              </a:spcBef>
              <a:spcAft>
                <a:spcPts val="0"/>
              </a:spcAft>
              <a:buNone/>
              <a:defRPr/>
            </a:lvl5pPr>
            <a:lvl6pPr marL="0" lvl="5" indent="0" algn="r">
              <a:spcBef>
                <a:spcPts val="0"/>
              </a:spcBef>
              <a:spcAft>
                <a:spcPts val="0"/>
              </a:spcAft>
              <a:buNone/>
              <a:defRPr/>
            </a:lvl6pPr>
            <a:lvl7pPr marL="0" lvl="6" indent="0" algn="r">
              <a:spcBef>
                <a:spcPts val="0"/>
              </a:spcBef>
              <a:spcAft>
                <a:spcPts val="0"/>
              </a:spcAft>
              <a:buNone/>
              <a:defRPr/>
            </a:lvl7pPr>
            <a:lvl8pPr marL="0" lvl="7" indent="0" algn="r">
              <a:spcBef>
                <a:spcPts val="0"/>
              </a:spcBef>
              <a:spcAft>
                <a:spcPts val="0"/>
              </a:spcAft>
              <a:buNone/>
              <a:defRPr/>
            </a:lvl8pPr>
            <a:lvl9pPr marL="0" lvl="8" indent="0" algn="r">
              <a:spcBef>
                <a:spcPts val="0"/>
              </a:spcBef>
              <a:spcAft>
                <a:spcPts val="0"/>
              </a:spcAft>
              <a:buNone/>
              <a:defRPr/>
            </a:lvl9pPr>
          </a:lstStyle>
          <a:p>
            <a:pPr marL="0" lvl="0" indent="0" algn="r" rtl="0">
              <a:spcBef>
                <a:spcPts val="0"/>
              </a:spcBef>
              <a:spcAft>
                <a:spcPts val="0"/>
              </a:spcAft>
              <a:buNone/>
            </a:pPr>
            <a:fld id="{00000000-1234-1234-1234-123412341234}" type="slidenum">
              <a:rPr lang="en-US"/>
              <a:t>‹#›</a:t>
            </a:fld>
            <a:endParaRPr/>
          </a:p>
        </p:txBody>
      </p:sp>
      <p:cxnSp>
        <p:nvCxnSpPr>
          <p:cNvPr id="195" name="Google Shape;195;p89"/>
          <p:cNvCxnSpPr/>
          <p:nvPr/>
        </p:nvCxnSpPr>
        <p:spPr>
          <a:xfrm>
            <a:off x="2176002" y="3175688"/>
            <a:ext cx="7773365" cy="0"/>
          </a:xfrm>
          <a:prstGeom prst="straightConnector1">
            <a:avLst/>
          </a:prstGeom>
          <a:noFill/>
          <a:ln w="31750" cap="flat" cmpd="sng">
            <a:solidFill>
              <a:schemeClr val="accent1"/>
            </a:solidFill>
            <a:prstDash val="solid"/>
            <a:round/>
            <a:headEnd type="none" w="sm" len="sm"/>
            <a:tailEnd type="none" w="sm" len="sm"/>
          </a:ln>
        </p:spPr>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96"/>
        <p:cNvGrpSpPr/>
        <p:nvPr/>
      </p:nvGrpSpPr>
      <p:grpSpPr>
        <a:xfrm>
          <a:off x="0" y="0"/>
          <a:ext cx="0" cy="0"/>
          <a:chOff x="0" y="0"/>
          <a:chExt cx="0" cy="0"/>
        </a:xfrm>
      </p:grpSpPr>
      <p:sp>
        <p:nvSpPr>
          <p:cNvPr id="197" name="Google Shape;197;p90"/>
          <p:cNvSpPr txBox="1">
            <a:spLocks noGrp="1"/>
          </p:cNvSpPr>
          <p:nvPr>
            <p:ph type="title"/>
          </p:nvPr>
        </p:nvSpPr>
        <p:spPr>
          <a:xfrm>
            <a:off x="1306421" y="724067"/>
            <a:ext cx="8642948" cy="944312"/>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8" name="Google Shape;198;p90"/>
          <p:cNvSpPr txBox="1">
            <a:spLocks noGrp="1"/>
          </p:cNvSpPr>
          <p:nvPr>
            <p:ph type="body" idx="1"/>
          </p:nvPr>
        </p:nvSpPr>
        <p:spPr>
          <a:xfrm>
            <a:off x="1306421" y="1814159"/>
            <a:ext cx="8642948" cy="3105552"/>
          </a:xfrm>
          <a:prstGeom prst="rect">
            <a:avLst/>
          </a:prstGeom>
          <a:noFill/>
          <a:ln>
            <a:noFill/>
          </a:ln>
        </p:spPr>
        <p:txBody>
          <a:bodyPr spcFirstLastPara="1" wrap="square" lIns="91425" tIns="45700" rIns="91425" bIns="45700" anchor="t" anchorCtr="0">
            <a:normAutofit/>
          </a:bodyPr>
          <a:lstStyle>
            <a:lvl1pPr marL="457200" lvl="0" indent="-342900" algn="l">
              <a:lnSpc>
                <a:spcPct val="120000"/>
              </a:lnSpc>
              <a:spcBef>
                <a:spcPts val="900"/>
              </a:spcBef>
              <a:spcAft>
                <a:spcPts val="0"/>
              </a:spcAft>
              <a:buSzPts val="1800"/>
              <a:buChar char="•"/>
              <a:defRPr/>
            </a:lvl1pPr>
            <a:lvl2pPr marL="914400" lvl="1" indent="-342900" algn="l">
              <a:lnSpc>
                <a:spcPct val="120000"/>
              </a:lnSpc>
              <a:spcBef>
                <a:spcPts val="450"/>
              </a:spcBef>
              <a:spcAft>
                <a:spcPts val="0"/>
              </a:spcAft>
              <a:buSzPts val="1800"/>
              <a:buChar char="•"/>
              <a:defRPr/>
            </a:lvl2pPr>
            <a:lvl3pPr marL="1371600" lvl="2" indent="-342900" algn="l">
              <a:lnSpc>
                <a:spcPct val="120000"/>
              </a:lnSpc>
              <a:spcBef>
                <a:spcPts val="450"/>
              </a:spcBef>
              <a:spcAft>
                <a:spcPts val="0"/>
              </a:spcAft>
              <a:buSzPts val="1800"/>
              <a:buChar char="•"/>
              <a:defRPr/>
            </a:lvl3pPr>
            <a:lvl4pPr marL="1828800" lvl="3" indent="-342900" algn="l">
              <a:lnSpc>
                <a:spcPct val="120000"/>
              </a:lnSpc>
              <a:spcBef>
                <a:spcPts val="450"/>
              </a:spcBef>
              <a:spcAft>
                <a:spcPts val="0"/>
              </a:spcAft>
              <a:buSzPts val="1800"/>
              <a:buChar char="•"/>
              <a:defRPr/>
            </a:lvl4pPr>
            <a:lvl5pPr marL="2286000" lvl="4" indent="-342900" algn="l">
              <a:lnSpc>
                <a:spcPct val="120000"/>
              </a:lnSpc>
              <a:spcBef>
                <a:spcPts val="450"/>
              </a:spcBef>
              <a:spcAft>
                <a:spcPts val="0"/>
              </a:spcAft>
              <a:buSzPts val="1800"/>
              <a:buChar char="•"/>
              <a:defRPr/>
            </a:lvl5pPr>
            <a:lvl6pPr marL="2743200" lvl="5" indent="-342900" algn="l">
              <a:lnSpc>
                <a:spcPct val="120000"/>
              </a:lnSpc>
              <a:spcBef>
                <a:spcPts val="450"/>
              </a:spcBef>
              <a:spcAft>
                <a:spcPts val="0"/>
              </a:spcAft>
              <a:buSzPts val="1800"/>
              <a:buChar char="•"/>
              <a:defRPr/>
            </a:lvl6pPr>
            <a:lvl7pPr marL="3200400" lvl="6" indent="-342900" algn="l">
              <a:lnSpc>
                <a:spcPct val="120000"/>
              </a:lnSpc>
              <a:spcBef>
                <a:spcPts val="450"/>
              </a:spcBef>
              <a:spcAft>
                <a:spcPts val="0"/>
              </a:spcAft>
              <a:buSzPts val="1800"/>
              <a:buChar char="•"/>
              <a:defRPr/>
            </a:lvl7pPr>
            <a:lvl8pPr marL="3657600" lvl="7" indent="-342900" algn="l">
              <a:lnSpc>
                <a:spcPct val="120000"/>
              </a:lnSpc>
              <a:spcBef>
                <a:spcPts val="450"/>
              </a:spcBef>
              <a:spcAft>
                <a:spcPts val="0"/>
              </a:spcAft>
              <a:buSzPts val="1800"/>
              <a:buChar char="•"/>
              <a:defRPr/>
            </a:lvl8pPr>
            <a:lvl9pPr marL="4114800" lvl="8" indent="-342900" algn="l">
              <a:lnSpc>
                <a:spcPct val="120000"/>
              </a:lnSpc>
              <a:spcBef>
                <a:spcPts val="450"/>
              </a:spcBef>
              <a:spcAft>
                <a:spcPts val="0"/>
              </a:spcAft>
              <a:buSzPts val="1800"/>
              <a:buChar char="•"/>
              <a:defRPr/>
            </a:lvl9pPr>
          </a:lstStyle>
          <a:p>
            <a:endParaRPr/>
          </a:p>
        </p:txBody>
      </p:sp>
      <p:sp>
        <p:nvSpPr>
          <p:cNvPr id="199" name="Google Shape;199;p90"/>
          <p:cNvSpPr txBox="1">
            <a:spLocks noGrp="1"/>
          </p:cNvSpPr>
          <p:nvPr>
            <p:ph type="dt" idx="10"/>
          </p:nvPr>
        </p:nvSpPr>
        <p:spPr>
          <a:xfrm>
            <a:off x="6798724" y="297333"/>
            <a:ext cx="3150644" cy="278281"/>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0" name="Google Shape;200;p90"/>
          <p:cNvSpPr txBox="1">
            <a:spLocks noGrp="1"/>
          </p:cNvSpPr>
          <p:nvPr>
            <p:ph type="ftr" idx="11"/>
          </p:nvPr>
        </p:nvSpPr>
        <p:spPr>
          <a:xfrm>
            <a:off x="1306421" y="296377"/>
            <a:ext cx="5344952" cy="27828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1" name="Google Shape;201;p90"/>
          <p:cNvSpPr txBox="1">
            <a:spLocks noGrp="1"/>
          </p:cNvSpPr>
          <p:nvPr>
            <p:ph type="sldNum" idx="12"/>
          </p:nvPr>
        </p:nvSpPr>
        <p:spPr>
          <a:xfrm>
            <a:off x="432055" y="719076"/>
            <a:ext cx="729917" cy="453220"/>
          </a:xfrm>
          <a:prstGeom prst="rect">
            <a:avLst/>
          </a:prstGeom>
          <a:noFill/>
          <a:ln>
            <a:noFill/>
          </a:ln>
        </p:spPr>
        <p:txBody>
          <a:bodyPr spcFirstLastPara="1" wrap="square" lIns="91425" tIns="45700" rIns="91425" bIns="45700" anchor="t" anchorCtr="0">
            <a:noAutofit/>
          </a:bodyPr>
          <a:lstStyle>
            <a:lvl1pPr marL="0" lvl="0" indent="0" algn="r">
              <a:spcBef>
                <a:spcPts val="0"/>
              </a:spcBef>
              <a:spcAft>
                <a:spcPts val="0"/>
              </a:spcAft>
              <a:buNone/>
              <a:defRPr/>
            </a:lvl1pPr>
            <a:lvl2pPr marL="0" lvl="1" indent="0" algn="r">
              <a:spcBef>
                <a:spcPts val="0"/>
              </a:spcBef>
              <a:spcAft>
                <a:spcPts val="0"/>
              </a:spcAft>
              <a:buNone/>
              <a:defRPr/>
            </a:lvl2pPr>
            <a:lvl3pPr marL="0" lvl="2" indent="0" algn="r">
              <a:spcBef>
                <a:spcPts val="0"/>
              </a:spcBef>
              <a:spcAft>
                <a:spcPts val="0"/>
              </a:spcAft>
              <a:buNone/>
              <a:defRPr/>
            </a:lvl3pPr>
            <a:lvl4pPr marL="0" lvl="3" indent="0" algn="r">
              <a:spcBef>
                <a:spcPts val="0"/>
              </a:spcBef>
              <a:spcAft>
                <a:spcPts val="0"/>
              </a:spcAft>
              <a:buNone/>
              <a:defRPr/>
            </a:lvl4pPr>
            <a:lvl5pPr marL="0" lvl="4" indent="0" algn="r">
              <a:spcBef>
                <a:spcPts val="0"/>
              </a:spcBef>
              <a:spcAft>
                <a:spcPts val="0"/>
              </a:spcAft>
              <a:buNone/>
              <a:defRPr/>
            </a:lvl5pPr>
            <a:lvl6pPr marL="0" lvl="5" indent="0" algn="r">
              <a:spcBef>
                <a:spcPts val="0"/>
              </a:spcBef>
              <a:spcAft>
                <a:spcPts val="0"/>
              </a:spcAft>
              <a:buNone/>
              <a:defRPr/>
            </a:lvl6pPr>
            <a:lvl7pPr marL="0" lvl="6" indent="0" algn="r">
              <a:spcBef>
                <a:spcPts val="0"/>
              </a:spcBef>
              <a:spcAft>
                <a:spcPts val="0"/>
              </a:spcAft>
              <a:buNone/>
              <a:defRPr/>
            </a:lvl7pPr>
            <a:lvl8pPr marL="0" lvl="7" indent="0" algn="r">
              <a:spcBef>
                <a:spcPts val="0"/>
              </a:spcBef>
              <a:spcAft>
                <a:spcPts val="0"/>
              </a:spcAft>
              <a:buNone/>
              <a:defRPr/>
            </a:lvl8pPr>
            <a:lvl9pPr marL="0" lvl="8" indent="0" algn="r">
              <a:spcBef>
                <a:spcPts val="0"/>
              </a:spcBef>
              <a:spcAft>
                <a:spcPts val="0"/>
              </a:spcAft>
              <a:buNone/>
              <a:defRPr/>
            </a:lvl9pPr>
          </a:lstStyle>
          <a:p>
            <a:pPr marL="0" lvl="0" indent="0" algn="r" rtl="0">
              <a:spcBef>
                <a:spcPts val="0"/>
              </a:spcBef>
              <a:spcAft>
                <a:spcPts val="0"/>
              </a:spcAft>
              <a:buNone/>
            </a:pPr>
            <a:fld id="{00000000-1234-1234-1234-123412341234}" type="slidenum">
              <a:rPr lang="en-US"/>
              <a:t>‹#›</a:t>
            </a:fld>
            <a:endParaRPr/>
          </a:p>
        </p:txBody>
      </p:sp>
      <p:cxnSp>
        <p:nvCxnSpPr>
          <p:cNvPr id="202" name="Google Shape;202;p90"/>
          <p:cNvCxnSpPr/>
          <p:nvPr/>
        </p:nvCxnSpPr>
        <p:spPr>
          <a:xfrm>
            <a:off x="1308506" y="1662379"/>
            <a:ext cx="8646770" cy="0"/>
          </a:xfrm>
          <a:prstGeom prst="straightConnector1">
            <a:avLst/>
          </a:prstGeom>
          <a:noFill/>
          <a:ln w="31750" cap="flat" cmpd="sng">
            <a:solidFill>
              <a:schemeClr val="accent1"/>
            </a:solidFill>
            <a:prstDash val="solid"/>
            <a:round/>
            <a:headEnd type="none" w="sm" len="sm"/>
            <a:tailEnd type="none" w="sm" len="sm"/>
          </a:ln>
        </p:spPr>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ransition - Green">
  <p:cSld name="Transition - Green">
    <p:spTree>
      <p:nvGrpSpPr>
        <p:cNvPr id="1" name="Shape 26"/>
        <p:cNvGrpSpPr/>
        <p:nvPr/>
      </p:nvGrpSpPr>
      <p:grpSpPr>
        <a:xfrm>
          <a:off x="0" y="0"/>
          <a:ext cx="0" cy="0"/>
          <a:chOff x="0" y="0"/>
          <a:chExt cx="0" cy="0"/>
        </a:xfrm>
      </p:grpSpPr>
      <p:sp>
        <p:nvSpPr>
          <p:cNvPr id="27" name="Google Shape;27;p45"/>
          <p:cNvSpPr/>
          <p:nvPr/>
        </p:nvSpPr>
        <p:spPr>
          <a:xfrm>
            <a:off x="0" y="0"/>
            <a:ext cx="10972800" cy="61722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pic>
        <p:nvPicPr>
          <p:cNvPr id="28" name="Google Shape;28;p45"/>
          <p:cNvPicPr preferRelativeResize="0"/>
          <p:nvPr/>
        </p:nvPicPr>
        <p:blipFill rotWithShape="1">
          <a:blip r:embed="rId2">
            <a:alphaModFix/>
          </a:blip>
          <a:srcRect l="-5218" t="22933" r="58849" b="-4267"/>
          <a:stretch/>
        </p:blipFill>
        <p:spPr>
          <a:xfrm rot="10800000" flipH="1">
            <a:off x="0" y="0"/>
            <a:ext cx="10972800" cy="6172200"/>
          </a:xfrm>
          <a:prstGeom prst="rect">
            <a:avLst/>
          </a:prstGeom>
          <a:noFill/>
          <a:ln>
            <a:noFill/>
          </a:ln>
        </p:spPr>
      </p:pic>
      <p:sp>
        <p:nvSpPr>
          <p:cNvPr id="29" name="Google Shape;29;p45"/>
          <p:cNvSpPr/>
          <p:nvPr/>
        </p:nvSpPr>
        <p:spPr>
          <a:xfrm>
            <a:off x="0" y="0"/>
            <a:ext cx="10972800" cy="6172200"/>
          </a:xfrm>
          <a:prstGeom prst="rect">
            <a:avLst/>
          </a:prstGeom>
          <a:gradFill>
            <a:gsLst>
              <a:gs pos="0">
                <a:schemeClr val="lt2"/>
              </a:gs>
              <a:gs pos="40000">
                <a:schemeClr val="lt2"/>
              </a:gs>
              <a:gs pos="100000">
                <a:srgbClr val="76B900">
                  <a:alpha val="0"/>
                </a:srgbClr>
              </a:gs>
            </a:gsLst>
            <a:lin ang="30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30" name="Google Shape;30;p45"/>
          <p:cNvSpPr/>
          <p:nvPr/>
        </p:nvSpPr>
        <p:spPr>
          <a:xfrm>
            <a:off x="0" y="0"/>
            <a:ext cx="10972800" cy="6172200"/>
          </a:xfrm>
          <a:prstGeom prst="rect">
            <a:avLst/>
          </a:prstGeom>
          <a:gradFill>
            <a:gsLst>
              <a:gs pos="0">
                <a:schemeClr val="lt2"/>
              </a:gs>
              <a:gs pos="100000">
                <a:srgbClr val="76B900">
                  <a:alpha val="29803"/>
                </a:srgbClr>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31" name="Google Shape;31;p45"/>
          <p:cNvSpPr txBox="1">
            <a:spLocks noGrp="1"/>
          </p:cNvSpPr>
          <p:nvPr>
            <p:ph type="title"/>
          </p:nvPr>
        </p:nvSpPr>
        <p:spPr>
          <a:xfrm>
            <a:off x="498348" y="2790635"/>
            <a:ext cx="9976104" cy="590931"/>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03"/>
        <p:cNvGrpSpPr/>
        <p:nvPr/>
      </p:nvGrpSpPr>
      <p:grpSpPr>
        <a:xfrm>
          <a:off x="0" y="0"/>
          <a:ext cx="0" cy="0"/>
          <a:chOff x="0" y="0"/>
          <a:chExt cx="0" cy="0"/>
        </a:xfrm>
      </p:grpSpPr>
      <p:sp>
        <p:nvSpPr>
          <p:cNvPr id="204" name="Google Shape;204;p91"/>
          <p:cNvSpPr txBox="1">
            <a:spLocks noGrp="1"/>
          </p:cNvSpPr>
          <p:nvPr>
            <p:ph type="title"/>
          </p:nvPr>
        </p:nvSpPr>
        <p:spPr>
          <a:xfrm>
            <a:off x="1308815" y="1580517"/>
            <a:ext cx="7778839" cy="169915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40"/>
              <a:buFont typeface="Gill Sans"/>
              <a:buNone/>
              <a:defRPr sz="324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5" name="Google Shape;205;p91"/>
          <p:cNvSpPr txBox="1">
            <a:spLocks noGrp="1"/>
          </p:cNvSpPr>
          <p:nvPr>
            <p:ph type="body" idx="1"/>
          </p:nvPr>
        </p:nvSpPr>
        <p:spPr>
          <a:xfrm>
            <a:off x="1308815" y="3425576"/>
            <a:ext cx="7767401" cy="911636"/>
          </a:xfrm>
          <a:prstGeom prst="rect">
            <a:avLst/>
          </a:prstGeom>
          <a:noFill/>
          <a:ln>
            <a:noFill/>
          </a:ln>
        </p:spPr>
        <p:txBody>
          <a:bodyPr spcFirstLastPara="1" wrap="square" lIns="91425" tIns="91425" rIns="91425" bIns="45700" anchor="t" anchorCtr="0">
            <a:normAutofit/>
          </a:bodyPr>
          <a:lstStyle>
            <a:lvl1pPr marL="457200" lvl="0" indent="-228600" algn="l">
              <a:lnSpc>
                <a:spcPct val="120000"/>
              </a:lnSpc>
              <a:spcBef>
                <a:spcPts val="900"/>
              </a:spcBef>
              <a:spcAft>
                <a:spcPts val="0"/>
              </a:spcAft>
              <a:buSzPts val="1620"/>
              <a:buNone/>
              <a:defRPr sz="1620">
                <a:solidFill>
                  <a:schemeClr val="dk1"/>
                </a:solidFill>
              </a:defRPr>
            </a:lvl1pPr>
            <a:lvl2pPr marL="914400" lvl="1" indent="-228600" algn="l">
              <a:lnSpc>
                <a:spcPct val="120000"/>
              </a:lnSpc>
              <a:spcBef>
                <a:spcPts val="450"/>
              </a:spcBef>
              <a:spcAft>
                <a:spcPts val="0"/>
              </a:spcAft>
              <a:buSzPts val="1620"/>
              <a:buNone/>
              <a:defRPr sz="1620">
                <a:solidFill>
                  <a:srgbClr val="888888"/>
                </a:solidFill>
              </a:defRPr>
            </a:lvl2pPr>
            <a:lvl3pPr marL="1371600" lvl="2" indent="-228600" algn="l">
              <a:lnSpc>
                <a:spcPct val="120000"/>
              </a:lnSpc>
              <a:spcBef>
                <a:spcPts val="450"/>
              </a:spcBef>
              <a:spcAft>
                <a:spcPts val="0"/>
              </a:spcAft>
              <a:buSzPts val="1620"/>
              <a:buNone/>
              <a:defRPr sz="1620">
                <a:solidFill>
                  <a:srgbClr val="888888"/>
                </a:solidFill>
              </a:defRPr>
            </a:lvl3pPr>
            <a:lvl4pPr marL="1828800" lvl="3" indent="-228600" algn="l">
              <a:lnSpc>
                <a:spcPct val="120000"/>
              </a:lnSpc>
              <a:spcBef>
                <a:spcPts val="450"/>
              </a:spcBef>
              <a:spcAft>
                <a:spcPts val="0"/>
              </a:spcAft>
              <a:buSzPts val="1440"/>
              <a:buNone/>
              <a:defRPr sz="1440">
                <a:solidFill>
                  <a:srgbClr val="888888"/>
                </a:solidFill>
              </a:defRPr>
            </a:lvl4pPr>
            <a:lvl5pPr marL="2286000" lvl="4" indent="-228600" algn="l">
              <a:lnSpc>
                <a:spcPct val="120000"/>
              </a:lnSpc>
              <a:spcBef>
                <a:spcPts val="450"/>
              </a:spcBef>
              <a:spcAft>
                <a:spcPts val="0"/>
              </a:spcAft>
              <a:buSzPts val="1440"/>
              <a:buNone/>
              <a:defRPr sz="1440">
                <a:solidFill>
                  <a:srgbClr val="888888"/>
                </a:solidFill>
              </a:defRPr>
            </a:lvl5pPr>
            <a:lvl6pPr marL="2743200" lvl="5" indent="-228600" algn="l">
              <a:lnSpc>
                <a:spcPct val="120000"/>
              </a:lnSpc>
              <a:spcBef>
                <a:spcPts val="450"/>
              </a:spcBef>
              <a:spcAft>
                <a:spcPts val="0"/>
              </a:spcAft>
              <a:buSzPts val="1440"/>
              <a:buNone/>
              <a:defRPr sz="1440">
                <a:solidFill>
                  <a:srgbClr val="888888"/>
                </a:solidFill>
              </a:defRPr>
            </a:lvl6pPr>
            <a:lvl7pPr marL="3200400" lvl="6" indent="-228600" algn="l">
              <a:lnSpc>
                <a:spcPct val="120000"/>
              </a:lnSpc>
              <a:spcBef>
                <a:spcPts val="450"/>
              </a:spcBef>
              <a:spcAft>
                <a:spcPts val="0"/>
              </a:spcAft>
              <a:buSzPts val="1440"/>
              <a:buNone/>
              <a:defRPr sz="1440">
                <a:solidFill>
                  <a:srgbClr val="888888"/>
                </a:solidFill>
              </a:defRPr>
            </a:lvl7pPr>
            <a:lvl8pPr marL="3657600" lvl="7" indent="-228600" algn="l">
              <a:lnSpc>
                <a:spcPct val="120000"/>
              </a:lnSpc>
              <a:spcBef>
                <a:spcPts val="450"/>
              </a:spcBef>
              <a:spcAft>
                <a:spcPts val="0"/>
              </a:spcAft>
              <a:buSzPts val="1440"/>
              <a:buNone/>
              <a:defRPr sz="1440">
                <a:solidFill>
                  <a:srgbClr val="888888"/>
                </a:solidFill>
              </a:defRPr>
            </a:lvl8pPr>
            <a:lvl9pPr marL="4114800" lvl="8" indent="-228600" algn="l">
              <a:lnSpc>
                <a:spcPct val="120000"/>
              </a:lnSpc>
              <a:spcBef>
                <a:spcPts val="450"/>
              </a:spcBef>
              <a:spcAft>
                <a:spcPts val="0"/>
              </a:spcAft>
              <a:buSzPts val="1440"/>
              <a:buNone/>
              <a:defRPr sz="1440">
                <a:solidFill>
                  <a:srgbClr val="888888"/>
                </a:solidFill>
              </a:defRPr>
            </a:lvl9pPr>
          </a:lstStyle>
          <a:p>
            <a:endParaRPr/>
          </a:p>
        </p:txBody>
      </p:sp>
      <p:sp>
        <p:nvSpPr>
          <p:cNvPr id="206" name="Google Shape;206;p91"/>
          <p:cNvSpPr txBox="1">
            <a:spLocks noGrp="1"/>
          </p:cNvSpPr>
          <p:nvPr>
            <p:ph type="dt" idx="10"/>
          </p:nvPr>
        </p:nvSpPr>
        <p:spPr>
          <a:xfrm>
            <a:off x="6798724" y="297333"/>
            <a:ext cx="3150644" cy="278281"/>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7" name="Google Shape;207;p91"/>
          <p:cNvSpPr txBox="1">
            <a:spLocks noGrp="1"/>
          </p:cNvSpPr>
          <p:nvPr>
            <p:ph type="ftr" idx="11"/>
          </p:nvPr>
        </p:nvSpPr>
        <p:spPr>
          <a:xfrm>
            <a:off x="1306421" y="296377"/>
            <a:ext cx="5344952" cy="27828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8" name="Google Shape;208;p91"/>
          <p:cNvSpPr txBox="1">
            <a:spLocks noGrp="1"/>
          </p:cNvSpPr>
          <p:nvPr>
            <p:ph type="sldNum" idx="12"/>
          </p:nvPr>
        </p:nvSpPr>
        <p:spPr>
          <a:xfrm>
            <a:off x="432055" y="719076"/>
            <a:ext cx="729917" cy="453220"/>
          </a:xfrm>
          <a:prstGeom prst="rect">
            <a:avLst/>
          </a:prstGeom>
          <a:noFill/>
          <a:ln>
            <a:noFill/>
          </a:ln>
        </p:spPr>
        <p:txBody>
          <a:bodyPr spcFirstLastPara="1" wrap="square" lIns="91425" tIns="45700" rIns="91425" bIns="45700" anchor="t" anchorCtr="0">
            <a:noAutofit/>
          </a:bodyPr>
          <a:lstStyle>
            <a:lvl1pPr marL="0" lvl="0" indent="0" algn="r">
              <a:spcBef>
                <a:spcPts val="0"/>
              </a:spcBef>
              <a:spcAft>
                <a:spcPts val="0"/>
              </a:spcAft>
              <a:buNone/>
              <a:defRPr/>
            </a:lvl1pPr>
            <a:lvl2pPr marL="0" lvl="1" indent="0" algn="r">
              <a:spcBef>
                <a:spcPts val="0"/>
              </a:spcBef>
              <a:spcAft>
                <a:spcPts val="0"/>
              </a:spcAft>
              <a:buNone/>
              <a:defRPr/>
            </a:lvl2pPr>
            <a:lvl3pPr marL="0" lvl="2" indent="0" algn="r">
              <a:spcBef>
                <a:spcPts val="0"/>
              </a:spcBef>
              <a:spcAft>
                <a:spcPts val="0"/>
              </a:spcAft>
              <a:buNone/>
              <a:defRPr/>
            </a:lvl3pPr>
            <a:lvl4pPr marL="0" lvl="3" indent="0" algn="r">
              <a:spcBef>
                <a:spcPts val="0"/>
              </a:spcBef>
              <a:spcAft>
                <a:spcPts val="0"/>
              </a:spcAft>
              <a:buNone/>
              <a:defRPr/>
            </a:lvl4pPr>
            <a:lvl5pPr marL="0" lvl="4" indent="0" algn="r">
              <a:spcBef>
                <a:spcPts val="0"/>
              </a:spcBef>
              <a:spcAft>
                <a:spcPts val="0"/>
              </a:spcAft>
              <a:buNone/>
              <a:defRPr/>
            </a:lvl5pPr>
            <a:lvl6pPr marL="0" lvl="5" indent="0" algn="r">
              <a:spcBef>
                <a:spcPts val="0"/>
              </a:spcBef>
              <a:spcAft>
                <a:spcPts val="0"/>
              </a:spcAft>
              <a:buNone/>
              <a:defRPr/>
            </a:lvl6pPr>
            <a:lvl7pPr marL="0" lvl="6" indent="0" algn="r">
              <a:spcBef>
                <a:spcPts val="0"/>
              </a:spcBef>
              <a:spcAft>
                <a:spcPts val="0"/>
              </a:spcAft>
              <a:buNone/>
              <a:defRPr/>
            </a:lvl7pPr>
            <a:lvl8pPr marL="0" lvl="7" indent="0" algn="r">
              <a:spcBef>
                <a:spcPts val="0"/>
              </a:spcBef>
              <a:spcAft>
                <a:spcPts val="0"/>
              </a:spcAft>
              <a:buNone/>
              <a:defRPr/>
            </a:lvl8pPr>
            <a:lvl9pPr marL="0" lvl="8" indent="0" algn="r">
              <a:spcBef>
                <a:spcPts val="0"/>
              </a:spcBef>
              <a:spcAft>
                <a:spcPts val="0"/>
              </a:spcAft>
              <a:buNone/>
              <a:defRPr/>
            </a:lvl9pPr>
          </a:lstStyle>
          <a:p>
            <a:pPr marL="0" lvl="0" indent="0" algn="r" rtl="0">
              <a:spcBef>
                <a:spcPts val="0"/>
              </a:spcBef>
              <a:spcAft>
                <a:spcPts val="0"/>
              </a:spcAft>
              <a:buNone/>
            </a:pPr>
            <a:fld id="{00000000-1234-1234-1234-123412341234}" type="slidenum">
              <a:rPr lang="en-US"/>
              <a:t>‹#›</a:t>
            </a:fld>
            <a:endParaRPr/>
          </a:p>
        </p:txBody>
      </p:sp>
      <p:cxnSp>
        <p:nvCxnSpPr>
          <p:cNvPr id="209" name="Google Shape;209;p91"/>
          <p:cNvCxnSpPr/>
          <p:nvPr/>
        </p:nvCxnSpPr>
        <p:spPr>
          <a:xfrm>
            <a:off x="1308815" y="3424487"/>
            <a:ext cx="7767401" cy="0"/>
          </a:xfrm>
          <a:prstGeom prst="straightConnector1">
            <a:avLst/>
          </a:prstGeom>
          <a:noFill/>
          <a:ln w="31750" cap="flat" cmpd="sng">
            <a:solidFill>
              <a:schemeClr val="accent1"/>
            </a:solidFill>
            <a:prstDash val="solid"/>
            <a:round/>
            <a:headEnd type="none" w="sm" len="sm"/>
            <a:tailEnd type="none" w="sm" len="sm"/>
          </a:ln>
        </p:spPr>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10"/>
        <p:cNvGrpSpPr/>
        <p:nvPr/>
      </p:nvGrpSpPr>
      <p:grpSpPr>
        <a:xfrm>
          <a:off x="0" y="0"/>
          <a:ext cx="0" cy="0"/>
          <a:chOff x="0" y="0"/>
          <a:chExt cx="0" cy="0"/>
        </a:xfrm>
      </p:grpSpPr>
      <p:sp>
        <p:nvSpPr>
          <p:cNvPr id="211" name="Google Shape;211;p92"/>
          <p:cNvSpPr txBox="1">
            <a:spLocks noGrp="1"/>
          </p:cNvSpPr>
          <p:nvPr>
            <p:ph type="title"/>
          </p:nvPr>
        </p:nvSpPr>
        <p:spPr>
          <a:xfrm>
            <a:off x="1304296" y="724400"/>
            <a:ext cx="8645072" cy="953375"/>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2" name="Google Shape;212;p92"/>
          <p:cNvSpPr txBox="1">
            <a:spLocks noGrp="1"/>
          </p:cNvSpPr>
          <p:nvPr>
            <p:ph type="body" idx="1"/>
          </p:nvPr>
        </p:nvSpPr>
        <p:spPr>
          <a:xfrm>
            <a:off x="1302598" y="1809790"/>
            <a:ext cx="4180637" cy="3103736"/>
          </a:xfrm>
          <a:prstGeom prst="rect">
            <a:avLst/>
          </a:prstGeom>
          <a:noFill/>
          <a:ln>
            <a:noFill/>
          </a:ln>
        </p:spPr>
        <p:txBody>
          <a:bodyPr spcFirstLastPara="1" wrap="square" lIns="91425" tIns="45700" rIns="91425" bIns="45700" anchor="t" anchorCtr="0">
            <a:normAutofit/>
          </a:bodyPr>
          <a:lstStyle>
            <a:lvl1pPr marL="457200" lvl="0" indent="-342900" algn="l">
              <a:lnSpc>
                <a:spcPct val="120000"/>
              </a:lnSpc>
              <a:spcBef>
                <a:spcPts val="900"/>
              </a:spcBef>
              <a:spcAft>
                <a:spcPts val="0"/>
              </a:spcAft>
              <a:buSzPts val="1800"/>
              <a:buChar char="•"/>
              <a:defRPr/>
            </a:lvl1pPr>
            <a:lvl2pPr marL="914400" lvl="1" indent="-342900" algn="l">
              <a:lnSpc>
                <a:spcPct val="120000"/>
              </a:lnSpc>
              <a:spcBef>
                <a:spcPts val="450"/>
              </a:spcBef>
              <a:spcAft>
                <a:spcPts val="0"/>
              </a:spcAft>
              <a:buSzPts val="1800"/>
              <a:buChar char="•"/>
              <a:defRPr/>
            </a:lvl2pPr>
            <a:lvl3pPr marL="1371600" lvl="2" indent="-342900" algn="l">
              <a:lnSpc>
                <a:spcPct val="120000"/>
              </a:lnSpc>
              <a:spcBef>
                <a:spcPts val="450"/>
              </a:spcBef>
              <a:spcAft>
                <a:spcPts val="0"/>
              </a:spcAft>
              <a:buSzPts val="1800"/>
              <a:buChar char="•"/>
              <a:defRPr/>
            </a:lvl3pPr>
            <a:lvl4pPr marL="1828800" lvl="3" indent="-342900" algn="l">
              <a:lnSpc>
                <a:spcPct val="120000"/>
              </a:lnSpc>
              <a:spcBef>
                <a:spcPts val="450"/>
              </a:spcBef>
              <a:spcAft>
                <a:spcPts val="0"/>
              </a:spcAft>
              <a:buSzPts val="1800"/>
              <a:buChar char="•"/>
              <a:defRPr/>
            </a:lvl4pPr>
            <a:lvl5pPr marL="2286000" lvl="4" indent="-342900" algn="l">
              <a:lnSpc>
                <a:spcPct val="120000"/>
              </a:lnSpc>
              <a:spcBef>
                <a:spcPts val="450"/>
              </a:spcBef>
              <a:spcAft>
                <a:spcPts val="0"/>
              </a:spcAft>
              <a:buSzPts val="1800"/>
              <a:buChar char="•"/>
              <a:defRPr/>
            </a:lvl5pPr>
            <a:lvl6pPr marL="2743200" lvl="5" indent="-342900" algn="l">
              <a:lnSpc>
                <a:spcPct val="120000"/>
              </a:lnSpc>
              <a:spcBef>
                <a:spcPts val="450"/>
              </a:spcBef>
              <a:spcAft>
                <a:spcPts val="0"/>
              </a:spcAft>
              <a:buSzPts val="1800"/>
              <a:buChar char="•"/>
              <a:defRPr/>
            </a:lvl6pPr>
            <a:lvl7pPr marL="3200400" lvl="6" indent="-342900" algn="l">
              <a:lnSpc>
                <a:spcPct val="120000"/>
              </a:lnSpc>
              <a:spcBef>
                <a:spcPts val="450"/>
              </a:spcBef>
              <a:spcAft>
                <a:spcPts val="0"/>
              </a:spcAft>
              <a:buSzPts val="1800"/>
              <a:buChar char="•"/>
              <a:defRPr/>
            </a:lvl7pPr>
            <a:lvl8pPr marL="3657600" lvl="7" indent="-342900" algn="l">
              <a:lnSpc>
                <a:spcPct val="120000"/>
              </a:lnSpc>
              <a:spcBef>
                <a:spcPts val="450"/>
              </a:spcBef>
              <a:spcAft>
                <a:spcPts val="0"/>
              </a:spcAft>
              <a:buSzPts val="1800"/>
              <a:buChar char="•"/>
              <a:defRPr/>
            </a:lvl8pPr>
            <a:lvl9pPr marL="4114800" lvl="8" indent="-342900" algn="l">
              <a:lnSpc>
                <a:spcPct val="120000"/>
              </a:lnSpc>
              <a:spcBef>
                <a:spcPts val="450"/>
              </a:spcBef>
              <a:spcAft>
                <a:spcPts val="0"/>
              </a:spcAft>
              <a:buSzPts val="1800"/>
              <a:buChar char="•"/>
              <a:defRPr/>
            </a:lvl9pPr>
          </a:lstStyle>
          <a:p>
            <a:endParaRPr/>
          </a:p>
        </p:txBody>
      </p:sp>
      <p:sp>
        <p:nvSpPr>
          <p:cNvPr id="213" name="Google Shape;213;p92"/>
          <p:cNvSpPr txBox="1">
            <a:spLocks noGrp="1"/>
          </p:cNvSpPr>
          <p:nvPr>
            <p:ph type="body" idx="2"/>
          </p:nvPr>
        </p:nvSpPr>
        <p:spPr>
          <a:xfrm>
            <a:off x="5772394" y="1815609"/>
            <a:ext cx="4180637" cy="3097368"/>
          </a:xfrm>
          <a:prstGeom prst="rect">
            <a:avLst/>
          </a:prstGeom>
          <a:noFill/>
          <a:ln>
            <a:noFill/>
          </a:ln>
        </p:spPr>
        <p:txBody>
          <a:bodyPr spcFirstLastPara="1" wrap="square" lIns="91425" tIns="45700" rIns="91425" bIns="45700" anchor="t" anchorCtr="0">
            <a:normAutofit/>
          </a:bodyPr>
          <a:lstStyle>
            <a:lvl1pPr marL="457200" lvl="0" indent="-342900" algn="l">
              <a:lnSpc>
                <a:spcPct val="120000"/>
              </a:lnSpc>
              <a:spcBef>
                <a:spcPts val="900"/>
              </a:spcBef>
              <a:spcAft>
                <a:spcPts val="0"/>
              </a:spcAft>
              <a:buSzPts val="1800"/>
              <a:buChar char="•"/>
              <a:defRPr/>
            </a:lvl1pPr>
            <a:lvl2pPr marL="914400" lvl="1" indent="-342900" algn="l">
              <a:lnSpc>
                <a:spcPct val="120000"/>
              </a:lnSpc>
              <a:spcBef>
                <a:spcPts val="450"/>
              </a:spcBef>
              <a:spcAft>
                <a:spcPts val="0"/>
              </a:spcAft>
              <a:buSzPts val="1800"/>
              <a:buChar char="•"/>
              <a:defRPr/>
            </a:lvl2pPr>
            <a:lvl3pPr marL="1371600" lvl="2" indent="-342900" algn="l">
              <a:lnSpc>
                <a:spcPct val="120000"/>
              </a:lnSpc>
              <a:spcBef>
                <a:spcPts val="450"/>
              </a:spcBef>
              <a:spcAft>
                <a:spcPts val="0"/>
              </a:spcAft>
              <a:buSzPts val="1800"/>
              <a:buChar char="•"/>
              <a:defRPr/>
            </a:lvl3pPr>
            <a:lvl4pPr marL="1828800" lvl="3" indent="-342900" algn="l">
              <a:lnSpc>
                <a:spcPct val="120000"/>
              </a:lnSpc>
              <a:spcBef>
                <a:spcPts val="450"/>
              </a:spcBef>
              <a:spcAft>
                <a:spcPts val="0"/>
              </a:spcAft>
              <a:buSzPts val="1800"/>
              <a:buChar char="•"/>
              <a:defRPr/>
            </a:lvl4pPr>
            <a:lvl5pPr marL="2286000" lvl="4" indent="-342900" algn="l">
              <a:lnSpc>
                <a:spcPct val="120000"/>
              </a:lnSpc>
              <a:spcBef>
                <a:spcPts val="450"/>
              </a:spcBef>
              <a:spcAft>
                <a:spcPts val="0"/>
              </a:spcAft>
              <a:buSzPts val="1800"/>
              <a:buChar char="•"/>
              <a:defRPr/>
            </a:lvl5pPr>
            <a:lvl6pPr marL="2743200" lvl="5" indent="-342900" algn="l">
              <a:lnSpc>
                <a:spcPct val="120000"/>
              </a:lnSpc>
              <a:spcBef>
                <a:spcPts val="450"/>
              </a:spcBef>
              <a:spcAft>
                <a:spcPts val="0"/>
              </a:spcAft>
              <a:buSzPts val="1800"/>
              <a:buChar char="•"/>
              <a:defRPr/>
            </a:lvl6pPr>
            <a:lvl7pPr marL="3200400" lvl="6" indent="-342900" algn="l">
              <a:lnSpc>
                <a:spcPct val="120000"/>
              </a:lnSpc>
              <a:spcBef>
                <a:spcPts val="450"/>
              </a:spcBef>
              <a:spcAft>
                <a:spcPts val="0"/>
              </a:spcAft>
              <a:buSzPts val="1800"/>
              <a:buChar char="•"/>
              <a:defRPr/>
            </a:lvl7pPr>
            <a:lvl8pPr marL="3657600" lvl="7" indent="-342900" algn="l">
              <a:lnSpc>
                <a:spcPct val="120000"/>
              </a:lnSpc>
              <a:spcBef>
                <a:spcPts val="450"/>
              </a:spcBef>
              <a:spcAft>
                <a:spcPts val="0"/>
              </a:spcAft>
              <a:buSzPts val="1800"/>
              <a:buChar char="•"/>
              <a:defRPr/>
            </a:lvl8pPr>
            <a:lvl9pPr marL="4114800" lvl="8" indent="-342900" algn="l">
              <a:lnSpc>
                <a:spcPct val="120000"/>
              </a:lnSpc>
              <a:spcBef>
                <a:spcPts val="450"/>
              </a:spcBef>
              <a:spcAft>
                <a:spcPts val="0"/>
              </a:spcAft>
              <a:buSzPts val="1800"/>
              <a:buChar char="•"/>
              <a:defRPr/>
            </a:lvl9pPr>
          </a:lstStyle>
          <a:p>
            <a:endParaRPr/>
          </a:p>
        </p:txBody>
      </p:sp>
      <p:sp>
        <p:nvSpPr>
          <p:cNvPr id="214" name="Google Shape;214;p92"/>
          <p:cNvSpPr txBox="1">
            <a:spLocks noGrp="1"/>
          </p:cNvSpPr>
          <p:nvPr>
            <p:ph type="dt" idx="10"/>
          </p:nvPr>
        </p:nvSpPr>
        <p:spPr>
          <a:xfrm>
            <a:off x="6798724" y="297333"/>
            <a:ext cx="3150644" cy="278281"/>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5" name="Google Shape;215;p92"/>
          <p:cNvSpPr txBox="1">
            <a:spLocks noGrp="1"/>
          </p:cNvSpPr>
          <p:nvPr>
            <p:ph type="ftr" idx="11"/>
          </p:nvPr>
        </p:nvSpPr>
        <p:spPr>
          <a:xfrm>
            <a:off x="1306421" y="296377"/>
            <a:ext cx="5344952" cy="27828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6" name="Google Shape;216;p92"/>
          <p:cNvSpPr txBox="1">
            <a:spLocks noGrp="1"/>
          </p:cNvSpPr>
          <p:nvPr>
            <p:ph type="sldNum" idx="12"/>
          </p:nvPr>
        </p:nvSpPr>
        <p:spPr>
          <a:xfrm>
            <a:off x="432055" y="719076"/>
            <a:ext cx="729917" cy="453220"/>
          </a:xfrm>
          <a:prstGeom prst="rect">
            <a:avLst/>
          </a:prstGeom>
          <a:noFill/>
          <a:ln>
            <a:noFill/>
          </a:ln>
        </p:spPr>
        <p:txBody>
          <a:bodyPr spcFirstLastPara="1" wrap="square" lIns="91425" tIns="45700" rIns="91425" bIns="45700" anchor="t" anchorCtr="0">
            <a:noAutofit/>
          </a:bodyPr>
          <a:lstStyle>
            <a:lvl1pPr marL="0" lvl="0" indent="0" algn="r">
              <a:spcBef>
                <a:spcPts val="0"/>
              </a:spcBef>
              <a:spcAft>
                <a:spcPts val="0"/>
              </a:spcAft>
              <a:buNone/>
              <a:defRPr/>
            </a:lvl1pPr>
            <a:lvl2pPr marL="0" lvl="1" indent="0" algn="r">
              <a:spcBef>
                <a:spcPts val="0"/>
              </a:spcBef>
              <a:spcAft>
                <a:spcPts val="0"/>
              </a:spcAft>
              <a:buNone/>
              <a:defRPr/>
            </a:lvl2pPr>
            <a:lvl3pPr marL="0" lvl="2" indent="0" algn="r">
              <a:spcBef>
                <a:spcPts val="0"/>
              </a:spcBef>
              <a:spcAft>
                <a:spcPts val="0"/>
              </a:spcAft>
              <a:buNone/>
              <a:defRPr/>
            </a:lvl3pPr>
            <a:lvl4pPr marL="0" lvl="3" indent="0" algn="r">
              <a:spcBef>
                <a:spcPts val="0"/>
              </a:spcBef>
              <a:spcAft>
                <a:spcPts val="0"/>
              </a:spcAft>
              <a:buNone/>
              <a:defRPr/>
            </a:lvl4pPr>
            <a:lvl5pPr marL="0" lvl="4" indent="0" algn="r">
              <a:spcBef>
                <a:spcPts val="0"/>
              </a:spcBef>
              <a:spcAft>
                <a:spcPts val="0"/>
              </a:spcAft>
              <a:buNone/>
              <a:defRPr/>
            </a:lvl5pPr>
            <a:lvl6pPr marL="0" lvl="5" indent="0" algn="r">
              <a:spcBef>
                <a:spcPts val="0"/>
              </a:spcBef>
              <a:spcAft>
                <a:spcPts val="0"/>
              </a:spcAft>
              <a:buNone/>
              <a:defRPr/>
            </a:lvl6pPr>
            <a:lvl7pPr marL="0" lvl="6" indent="0" algn="r">
              <a:spcBef>
                <a:spcPts val="0"/>
              </a:spcBef>
              <a:spcAft>
                <a:spcPts val="0"/>
              </a:spcAft>
              <a:buNone/>
              <a:defRPr/>
            </a:lvl7pPr>
            <a:lvl8pPr marL="0" lvl="7" indent="0" algn="r">
              <a:spcBef>
                <a:spcPts val="0"/>
              </a:spcBef>
              <a:spcAft>
                <a:spcPts val="0"/>
              </a:spcAft>
              <a:buNone/>
              <a:defRPr/>
            </a:lvl8pPr>
            <a:lvl9pPr marL="0" lvl="8" indent="0" algn="r">
              <a:spcBef>
                <a:spcPts val="0"/>
              </a:spcBef>
              <a:spcAft>
                <a:spcPts val="0"/>
              </a:spcAft>
              <a:buNone/>
              <a:defRPr/>
            </a:lvl9pPr>
          </a:lstStyle>
          <a:p>
            <a:pPr marL="0" lvl="0" indent="0" algn="r" rtl="0">
              <a:spcBef>
                <a:spcPts val="0"/>
              </a:spcBef>
              <a:spcAft>
                <a:spcPts val="0"/>
              </a:spcAft>
              <a:buNone/>
            </a:pPr>
            <a:fld id="{00000000-1234-1234-1234-123412341234}" type="slidenum">
              <a:rPr lang="en-US"/>
              <a:t>‹#›</a:t>
            </a:fld>
            <a:endParaRPr/>
          </a:p>
        </p:txBody>
      </p:sp>
      <p:cxnSp>
        <p:nvCxnSpPr>
          <p:cNvPr id="217" name="Google Shape;217;p92"/>
          <p:cNvCxnSpPr/>
          <p:nvPr/>
        </p:nvCxnSpPr>
        <p:spPr>
          <a:xfrm>
            <a:off x="1308506" y="1662379"/>
            <a:ext cx="8646770" cy="0"/>
          </a:xfrm>
          <a:prstGeom prst="straightConnector1">
            <a:avLst/>
          </a:prstGeom>
          <a:noFill/>
          <a:ln w="31750" cap="flat" cmpd="sng">
            <a:solidFill>
              <a:schemeClr val="accent1"/>
            </a:solidFill>
            <a:prstDash val="solid"/>
            <a:round/>
            <a:headEnd type="none" w="sm" len="sm"/>
            <a:tailEnd type="none" w="sm" len="sm"/>
          </a:ln>
        </p:spPr>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218"/>
        <p:cNvGrpSpPr/>
        <p:nvPr/>
      </p:nvGrpSpPr>
      <p:grpSpPr>
        <a:xfrm>
          <a:off x="0" y="0"/>
          <a:ext cx="0" cy="0"/>
          <a:chOff x="0" y="0"/>
          <a:chExt cx="0" cy="0"/>
        </a:xfrm>
      </p:grpSpPr>
      <p:sp>
        <p:nvSpPr>
          <p:cNvPr id="219" name="Google Shape;219;p93"/>
          <p:cNvSpPr txBox="1">
            <a:spLocks noGrp="1"/>
          </p:cNvSpPr>
          <p:nvPr>
            <p:ph type="title"/>
          </p:nvPr>
        </p:nvSpPr>
        <p:spPr>
          <a:xfrm>
            <a:off x="1302472" y="723747"/>
            <a:ext cx="8646895" cy="950687"/>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20" name="Google Shape;220;p93"/>
          <p:cNvSpPr txBox="1">
            <a:spLocks noGrp="1"/>
          </p:cNvSpPr>
          <p:nvPr>
            <p:ph type="body" idx="1"/>
          </p:nvPr>
        </p:nvSpPr>
        <p:spPr>
          <a:xfrm>
            <a:off x="1302472" y="1817594"/>
            <a:ext cx="4180637" cy="721749"/>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900"/>
              </a:spcBef>
              <a:spcAft>
                <a:spcPts val="0"/>
              </a:spcAft>
              <a:buSzPts val="1980"/>
              <a:buNone/>
              <a:defRPr sz="1979" b="0" cap="none">
                <a:solidFill>
                  <a:schemeClr val="accent1"/>
                </a:solidFill>
              </a:defRPr>
            </a:lvl1pPr>
            <a:lvl2pPr marL="914400" lvl="1" indent="-228600" algn="l">
              <a:lnSpc>
                <a:spcPct val="120000"/>
              </a:lnSpc>
              <a:spcBef>
                <a:spcPts val="450"/>
              </a:spcBef>
              <a:spcAft>
                <a:spcPts val="0"/>
              </a:spcAft>
              <a:buSzPts val="1800"/>
              <a:buNone/>
              <a:defRPr sz="1800" b="1"/>
            </a:lvl2pPr>
            <a:lvl3pPr marL="1371600" lvl="2" indent="-228600" algn="l">
              <a:lnSpc>
                <a:spcPct val="120000"/>
              </a:lnSpc>
              <a:spcBef>
                <a:spcPts val="450"/>
              </a:spcBef>
              <a:spcAft>
                <a:spcPts val="0"/>
              </a:spcAft>
              <a:buSzPts val="1620"/>
              <a:buNone/>
              <a:defRPr sz="1620" b="1"/>
            </a:lvl3pPr>
            <a:lvl4pPr marL="1828800" lvl="3" indent="-228600" algn="l">
              <a:lnSpc>
                <a:spcPct val="120000"/>
              </a:lnSpc>
              <a:spcBef>
                <a:spcPts val="450"/>
              </a:spcBef>
              <a:spcAft>
                <a:spcPts val="0"/>
              </a:spcAft>
              <a:buSzPts val="1440"/>
              <a:buNone/>
              <a:defRPr sz="1440" b="1"/>
            </a:lvl4pPr>
            <a:lvl5pPr marL="2286000" lvl="4" indent="-228600" algn="l">
              <a:lnSpc>
                <a:spcPct val="120000"/>
              </a:lnSpc>
              <a:spcBef>
                <a:spcPts val="450"/>
              </a:spcBef>
              <a:spcAft>
                <a:spcPts val="0"/>
              </a:spcAft>
              <a:buSzPts val="1440"/>
              <a:buNone/>
              <a:defRPr sz="1440" b="1"/>
            </a:lvl5pPr>
            <a:lvl6pPr marL="2743200" lvl="5" indent="-228600" algn="l">
              <a:lnSpc>
                <a:spcPct val="120000"/>
              </a:lnSpc>
              <a:spcBef>
                <a:spcPts val="450"/>
              </a:spcBef>
              <a:spcAft>
                <a:spcPts val="0"/>
              </a:spcAft>
              <a:buSzPts val="1440"/>
              <a:buNone/>
              <a:defRPr sz="1440" b="1"/>
            </a:lvl6pPr>
            <a:lvl7pPr marL="3200400" lvl="6" indent="-228600" algn="l">
              <a:lnSpc>
                <a:spcPct val="120000"/>
              </a:lnSpc>
              <a:spcBef>
                <a:spcPts val="450"/>
              </a:spcBef>
              <a:spcAft>
                <a:spcPts val="0"/>
              </a:spcAft>
              <a:buSzPts val="1440"/>
              <a:buNone/>
              <a:defRPr sz="1440" b="1"/>
            </a:lvl7pPr>
            <a:lvl8pPr marL="3657600" lvl="7" indent="-228600" algn="l">
              <a:lnSpc>
                <a:spcPct val="120000"/>
              </a:lnSpc>
              <a:spcBef>
                <a:spcPts val="450"/>
              </a:spcBef>
              <a:spcAft>
                <a:spcPts val="0"/>
              </a:spcAft>
              <a:buSzPts val="1440"/>
              <a:buNone/>
              <a:defRPr sz="1440" b="1"/>
            </a:lvl8pPr>
            <a:lvl9pPr marL="4114800" lvl="8" indent="-228600" algn="l">
              <a:lnSpc>
                <a:spcPct val="120000"/>
              </a:lnSpc>
              <a:spcBef>
                <a:spcPts val="450"/>
              </a:spcBef>
              <a:spcAft>
                <a:spcPts val="0"/>
              </a:spcAft>
              <a:buSzPts val="1440"/>
              <a:buNone/>
              <a:defRPr sz="1440" b="1"/>
            </a:lvl9pPr>
          </a:lstStyle>
          <a:p>
            <a:endParaRPr/>
          </a:p>
        </p:txBody>
      </p:sp>
      <p:sp>
        <p:nvSpPr>
          <p:cNvPr id="221" name="Google Shape;221;p93"/>
          <p:cNvSpPr txBox="1">
            <a:spLocks noGrp="1"/>
          </p:cNvSpPr>
          <p:nvPr>
            <p:ph type="body" idx="2"/>
          </p:nvPr>
        </p:nvSpPr>
        <p:spPr>
          <a:xfrm>
            <a:off x="1302472" y="2541843"/>
            <a:ext cx="4180637" cy="2380011"/>
          </a:xfrm>
          <a:prstGeom prst="rect">
            <a:avLst/>
          </a:prstGeom>
          <a:noFill/>
          <a:ln>
            <a:noFill/>
          </a:ln>
        </p:spPr>
        <p:txBody>
          <a:bodyPr spcFirstLastPara="1" wrap="square" lIns="91425" tIns="45700" rIns="91425" bIns="45700" anchor="t" anchorCtr="0">
            <a:normAutofit/>
          </a:bodyPr>
          <a:lstStyle>
            <a:lvl1pPr marL="457200" lvl="0" indent="-342900" algn="l">
              <a:lnSpc>
                <a:spcPct val="120000"/>
              </a:lnSpc>
              <a:spcBef>
                <a:spcPts val="900"/>
              </a:spcBef>
              <a:spcAft>
                <a:spcPts val="0"/>
              </a:spcAft>
              <a:buSzPts val="1800"/>
              <a:buChar char="•"/>
              <a:defRPr/>
            </a:lvl1pPr>
            <a:lvl2pPr marL="914400" lvl="1" indent="-342900" algn="l">
              <a:lnSpc>
                <a:spcPct val="120000"/>
              </a:lnSpc>
              <a:spcBef>
                <a:spcPts val="450"/>
              </a:spcBef>
              <a:spcAft>
                <a:spcPts val="0"/>
              </a:spcAft>
              <a:buSzPts val="1800"/>
              <a:buChar char="•"/>
              <a:defRPr/>
            </a:lvl2pPr>
            <a:lvl3pPr marL="1371600" lvl="2" indent="-342900" algn="l">
              <a:lnSpc>
                <a:spcPct val="120000"/>
              </a:lnSpc>
              <a:spcBef>
                <a:spcPts val="450"/>
              </a:spcBef>
              <a:spcAft>
                <a:spcPts val="0"/>
              </a:spcAft>
              <a:buSzPts val="1800"/>
              <a:buChar char="•"/>
              <a:defRPr/>
            </a:lvl3pPr>
            <a:lvl4pPr marL="1828800" lvl="3" indent="-342900" algn="l">
              <a:lnSpc>
                <a:spcPct val="120000"/>
              </a:lnSpc>
              <a:spcBef>
                <a:spcPts val="450"/>
              </a:spcBef>
              <a:spcAft>
                <a:spcPts val="0"/>
              </a:spcAft>
              <a:buSzPts val="1800"/>
              <a:buChar char="•"/>
              <a:defRPr/>
            </a:lvl4pPr>
            <a:lvl5pPr marL="2286000" lvl="4" indent="-342900" algn="l">
              <a:lnSpc>
                <a:spcPct val="120000"/>
              </a:lnSpc>
              <a:spcBef>
                <a:spcPts val="450"/>
              </a:spcBef>
              <a:spcAft>
                <a:spcPts val="0"/>
              </a:spcAft>
              <a:buSzPts val="1800"/>
              <a:buChar char="•"/>
              <a:defRPr/>
            </a:lvl5pPr>
            <a:lvl6pPr marL="2743200" lvl="5" indent="-342900" algn="l">
              <a:lnSpc>
                <a:spcPct val="120000"/>
              </a:lnSpc>
              <a:spcBef>
                <a:spcPts val="450"/>
              </a:spcBef>
              <a:spcAft>
                <a:spcPts val="0"/>
              </a:spcAft>
              <a:buSzPts val="1800"/>
              <a:buChar char="•"/>
              <a:defRPr/>
            </a:lvl6pPr>
            <a:lvl7pPr marL="3200400" lvl="6" indent="-342900" algn="l">
              <a:lnSpc>
                <a:spcPct val="120000"/>
              </a:lnSpc>
              <a:spcBef>
                <a:spcPts val="450"/>
              </a:spcBef>
              <a:spcAft>
                <a:spcPts val="0"/>
              </a:spcAft>
              <a:buSzPts val="1800"/>
              <a:buChar char="•"/>
              <a:defRPr/>
            </a:lvl7pPr>
            <a:lvl8pPr marL="3657600" lvl="7" indent="-342900" algn="l">
              <a:lnSpc>
                <a:spcPct val="120000"/>
              </a:lnSpc>
              <a:spcBef>
                <a:spcPts val="450"/>
              </a:spcBef>
              <a:spcAft>
                <a:spcPts val="0"/>
              </a:spcAft>
              <a:buSzPts val="1800"/>
              <a:buChar char="•"/>
              <a:defRPr/>
            </a:lvl8pPr>
            <a:lvl9pPr marL="4114800" lvl="8" indent="-342900" algn="l">
              <a:lnSpc>
                <a:spcPct val="120000"/>
              </a:lnSpc>
              <a:spcBef>
                <a:spcPts val="450"/>
              </a:spcBef>
              <a:spcAft>
                <a:spcPts val="0"/>
              </a:spcAft>
              <a:buSzPts val="1800"/>
              <a:buChar char="•"/>
              <a:defRPr/>
            </a:lvl9pPr>
          </a:lstStyle>
          <a:p>
            <a:endParaRPr/>
          </a:p>
        </p:txBody>
      </p:sp>
      <p:sp>
        <p:nvSpPr>
          <p:cNvPr id="222" name="Google Shape;222;p93"/>
          <p:cNvSpPr txBox="1">
            <a:spLocks noGrp="1"/>
          </p:cNvSpPr>
          <p:nvPr>
            <p:ph type="body" idx="3"/>
          </p:nvPr>
        </p:nvSpPr>
        <p:spPr>
          <a:xfrm>
            <a:off x="5771126" y="1820703"/>
            <a:ext cx="4180637" cy="722013"/>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900"/>
              </a:spcBef>
              <a:spcAft>
                <a:spcPts val="0"/>
              </a:spcAft>
              <a:buSzPts val="1980"/>
              <a:buNone/>
              <a:defRPr sz="1979" b="0" cap="none">
                <a:solidFill>
                  <a:schemeClr val="accent1"/>
                </a:solidFill>
              </a:defRPr>
            </a:lvl1pPr>
            <a:lvl2pPr marL="914400" lvl="1" indent="-228600" algn="l">
              <a:lnSpc>
                <a:spcPct val="120000"/>
              </a:lnSpc>
              <a:spcBef>
                <a:spcPts val="450"/>
              </a:spcBef>
              <a:spcAft>
                <a:spcPts val="0"/>
              </a:spcAft>
              <a:buSzPts val="1800"/>
              <a:buNone/>
              <a:defRPr sz="1800" b="1"/>
            </a:lvl2pPr>
            <a:lvl3pPr marL="1371600" lvl="2" indent="-228600" algn="l">
              <a:lnSpc>
                <a:spcPct val="120000"/>
              </a:lnSpc>
              <a:spcBef>
                <a:spcPts val="450"/>
              </a:spcBef>
              <a:spcAft>
                <a:spcPts val="0"/>
              </a:spcAft>
              <a:buSzPts val="1620"/>
              <a:buNone/>
              <a:defRPr sz="1620" b="1"/>
            </a:lvl3pPr>
            <a:lvl4pPr marL="1828800" lvl="3" indent="-228600" algn="l">
              <a:lnSpc>
                <a:spcPct val="120000"/>
              </a:lnSpc>
              <a:spcBef>
                <a:spcPts val="450"/>
              </a:spcBef>
              <a:spcAft>
                <a:spcPts val="0"/>
              </a:spcAft>
              <a:buSzPts val="1440"/>
              <a:buNone/>
              <a:defRPr sz="1440" b="1"/>
            </a:lvl4pPr>
            <a:lvl5pPr marL="2286000" lvl="4" indent="-228600" algn="l">
              <a:lnSpc>
                <a:spcPct val="120000"/>
              </a:lnSpc>
              <a:spcBef>
                <a:spcPts val="450"/>
              </a:spcBef>
              <a:spcAft>
                <a:spcPts val="0"/>
              </a:spcAft>
              <a:buSzPts val="1440"/>
              <a:buNone/>
              <a:defRPr sz="1440" b="1"/>
            </a:lvl5pPr>
            <a:lvl6pPr marL="2743200" lvl="5" indent="-228600" algn="l">
              <a:lnSpc>
                <a:spcPct val="120000"/>
              </a:lnSpc>
              <a:spcBef>
                <a:spcPts val="450"/>
              </a:spcBef>
              <a:spcAft>
                <a:spcPts val="0"/>
              </a:spcAft>
              <a:buSzPts val="1440"/>
              <a:buNone/>
              <a:defRPr sz="1440" b="1"/>
            </a:lvl6pPr>
            <a:lvl7pPr marL="3200400" lvl="6" indent="-228600" algn="l">
              <a:lnSpc>
                <a:spcPct val="120000"/>
              </a:lnSpc>
              <a:spcBef>
                <a:spcPts val="450"/>
              </a:spcBef>
              <a:spcAft>
                <a:spcPts val="0"/>
              </a:spcAft>
              <a:buSzPts val="1440"/>
              <a:buNone/>
              <a:defRPr sz="1440" b="1"/>
            </a:lvl7pPr>
            <a:lvl8pPr marL="3657600" lvl="7" indent="-228600" algn="l">
              <a:lnSpc>
                <a:spcPct val="120000"/>
              </a:lnSpc>
              <a:spcBef>
                <a:spcPts val="450"/>
              </a:spcBef>
              <a:spcAft>
                <a:spcPts val="0"/>
              </a:spcAft>
              <a:buSzPts val="1440"/>
              <a:buNone/>
              <a:defRPr sz="1440" b="1"/>
            </a:lvl8pPr>
            <a:lvl9pPr marL="4114800" lvl="8" indent="-228600" algn="l">
              <a:lnSpc>
                <a:spcPct val="120000"/>
              </a:lnSpc>
              <a:spcBef>
                <a:spcPts val="450"/>
              </a:spcBef>
              <a:spcAft>
                <a:spcPts val="0"/>
              </a:spcAft>
              <a:buSzPts val="1440"/>
              <a:buNone/>
              <a:defRPr sz="1440" b="1"/>
            </a:lvl9pPr>
          </a:lstStyle>
          <a:p>
            <a:endParaRPr/>
          </a:p>
        </p:txBody>
      </p:sp>
      <p:sp>
        <p:nvSpPr>
          <p:cNvPr id="223" name="Google Shape;223;p93"/>
          <p:cNvSpPr txBox="1">
            <a:spLocks noGrp="1"/>
          </p:cNvSpPr>
          <p:nvPr>
            <p:ph type="body" idx="4"/>
          </p:nvPr>
        </p:nvSpPr>
        <p:spPr>
          <a:xfrm>
            <a:off x="5771126" y="2539342"/>
            <a:ext cx="4180637" cy="2373634"/>
          </a:xfrm>
          <a:prstGeom prst="rect">
            <a:avLst/>
          </a:prstGeom>
          <a:noFill/>
          <a:ln>
            <a:noFill/>
          </a:ln>
        </p:spPr>
        <p:txBody>
          <a:bodyPr spcFirstLastPara="1" wrap="square" lIns="91425" tIns="45700" rIns="91425" bIns="45700" anchor="t" anchorCtr="0">
            <a:normAutofit/>
          </a:bodyPr>
          <a:lstStyle>
            <a:lvl1pPr marL="457200" lvl="0" indent="-342900" algn="l">
              <a:lnSpc>
                <a:spcPct val="120000"/>
              </a:lnSpc>
              <a:spcBef>
                <a:spcPts val="900"/>
              </a:spcBef>
              <a:spcAft>
                <a:spcPts val="0"/>
              </a:spcAft>
              <a:buSzPts val="1800"/>
              <a:buChar char="•"/>
              <a:defRPr/>
            </a:lvl1pPr>
            <a:lvl2pPr marL="914400" lvl="1" indent="-342900" algn="l">
              <a:lnSpc>
                <a:spcPct val="120000"/>
              </a:lnSpc>
              <a:spcBef>
                <a:spcPts val="450"/>
              </a:spcBef>
              <a:spcAft>
                <a:spcPts val="0"/>
              </a:spcAft>
              <a:buSzPts val="1800"/>
              <a:buChar char="•"/>
              <a:defRPr/>
            </a:lvl2pPr>
            <a:lvl3pPr marL="1371600" lvl="2" indent="-342900" algn="l">
              <a:lnSpc>
                <a:spcPct val="120000"/>
              </a:lnSpc>
              <a:spcBef>
                <a:spcPts val="450"/>
              </a:spcBef>
              <a:spcAft>
                <a:spcPts val="0"/>
              </a:spcAft>
              <a:buSzPts val="1800"/>
              <a:buChar char="•"/>
              <a:defRPr/>
            </a:lvl3pPr>
            <a:lvl4pPr marL="1828800" lvl="3" indent="-342900" algn="l">
              <a:lnSpc>
                <a:spcPct val="120000"/>
              </a:lnSpc>
              <a:spcBef>
                <a:spcPts val="450"/>
              </a:spcBef>
              <a:spcAft>
                <a:spcPts val="0"/>
              </a:spcAft>
              <a:buSzPts val="1800"/>
              <a:buChar char="•"/>
              <a:defRPr/>
            </a:lvl4pPr>
            <a:lvl5pPr marL="2286000" lvl="4" indent="-342900" algn="l">
              <a:lnSpc>
                <a:spcPct val="120000"/>
              </a:lnSpc>
              <a:spcBef>
                <a:spcPts val="450"/>
              </a:spcBef>
              <a:spcAft>
                <a:spcPts val="0"/>
              </a:spcAft>
              <a:buSzPts val="1800"/>
              <a:buChar char="•"/>
              <a:defRPr/>
            </a:lvl5pPr>
            <a:lvl6pPr marL="2743200" lvl="5" indent="-342900" algn="l">
              <a:lnSpc>
                <a:spcPct val="120000"/>
              </a:lnSpc>
              <a:spcBef>
                <a:spcPts val="450"/>
              </a:spcBef>
              <a:spcAft>
                <a:spcPts val="0"/>
              </a:spcAft>
              <a:buSzPts val="1800"/>
              <a:buChar char="•"/>
              <a:defRPr/>
            </a:lvl6pPr>
            <a:lvl7pPr marL="3200400" lvl="6" indent="-342900" algn="l">
              <a:lnSpc>
                <a:spcPct val="120000"/>
              </a:lnSpc>
              <a:spcBef>
                <a:spcPts val="450"/>
              </a:spcBef>
              <a:spcAft>
                <a:spcPts val="0"/>
              </a:spcAft>
              <a:buSzPts val="1800"/>
              <a:buChar char="•"/>
              <a:defRPr/>
            </a:lvl7pPr>
            <a:lvl8pPr marL="3657600" lvl="7" indent="-342900" algn="l">
              <a:lnSpc>
                <a:spcPct val="120000"/>
              </a:lnSpc>
              <a:spcBef>
                <a:spcPts val="450"/>
              </a:spcBef>
              <a:spcAft>
                <a:spcPts val="0"/>
              </a:spcAft>
              <a:buSzPts val="1800"/>
              <a:buChar char="•"/>
              <a:defRPr/>
            </a:lvl8pPr>
            <a:lvl9pPr marL="4114800" lvl="8" indent="-342900" algn="l">
              <a:lnSpc>
                <a:spcPct val="120000"/>
              </a:lnSpc>
              <a:spcBef>
                <a:spcPts val="450"/>
              </a:spcBef>
              <a:spcAft>
                <a:spcPts val="0"/>
              </a:spcAft>
              <a:buSzPts val="1800"/>
              <a:buChar char="•"/>
              <a:defRPr/>
            </a:lvl9pPr>
          </a:lstStyle>
          <a:p>
            <a:endParaRPr/>
          </a:p>
        </p:txBody>
      </p:sp>
      <p:sp>
        <p:nvSpPr>
          <p:cNvPr id="224" name="Google Shape;224;p93"/>
          <p:cNvSpPr txBox="1">
            <a:spLocks noGrp="1"/>
          </p:cNvSpPr>
          <p:nvPr>
            <p:ph type="dt" idx="10"/>
          </p:nvPr>
        </p:nvSpPr>
        <p:spPr>
          <a:xfrm>
            <a:off x="6798724" y="297333"/>
            <a:ext cx="3150644" cy="278281"/>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5" name="Google Shape;225;p93"/>
          <p:cNvSpPr txBox="1">
            <a:spLocks noGrp="1"/>
          </p:cNvSpPr>
          <p:nvPr>
            <p:ph type="ftr" idx="11"/>
          </p:nvPr>
        </p:nvSpPr>
        <p:spPr>
          <a:xfrm>
            <a:off x="1306421" y="296377"/>
            <a:ext cx="5344952" cy="27828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6" name="Google Shape;226;p93"/>
          <p:cNvSpPr txBox="1">
            <a:spLocks noGrp="1"/>
          </p:cNvSpPr>
          <p:nvPr>
            <p:ph type="sldNum" idx="12"/>
          </p:nvPr>
        </p:nvSpPr>
        <p:spPr>
          <a:xfrm>
            <a:off x="432055" y="719076"/>
            <a:ext cx="729917" cy="453220"/>
          </a:xfrm>
          <a:prstGeom prst="rect">
            <a:avLst/>
          </a:prstGeom>
          <a:noFill/>
          <a:ln>
            <a:noFill/>
          </a:ln>
        </p:spPr>
        <p:txBody>
          <a:bodyPr spcFirstLastPara="1" wrap="square" lIns="91425" tIns="45700" rIns="91425" bIns="45700" anchor="t" anchorCtr="0">
            <a:noAutofit/>
          </a:bodyPr>
          <a:lstStyle>
            <a:lvl1pPr marL="0" lvl="0" indent="0" algn="r">
              <a:spcBef>
                <a:spcPts val="0"/>
              </a:spcBef>
              <a:spcAft>
                <a:spcPts val="0"/>
              </a:spcAft>
              <a:buNone/>
              <a:defRPr/>
            </a:lvl1pPr>
            <a:lvl2pPr marL="0" lvl="1" indent="0" algn="r">
              <a:spcBef>
                <a:spcPts val="0"/>
              </a:spcBef>
              <a:spcAft>
                <a:spcPts val="0"/>
              </a:spcAft>
              <a:buNone/>
              <a:defRPr/>
            </a:lvl2pPr>
            <a:lvl3pPr marL="0" lvl="2" indent="0" algn="r">
              <a:spcBef>
                <a:spcPts val="0"/>
              </a:spcBef>
              <a:spcAft>
                <a:spcPts val="0"/>
              </a:spcAft>
              <a:buNone/>
              <a:defRPr/>
            </a:lvl3pPr>
            <a:lvl4pPr marL="0" lvl="3" indent="0" algn="r">
              <a:spcBef>
                <a:spcPts val="0"/>
              </a:spcBef>
              <a:spcAft>
                <a:spcPts val="0"/>
              </a:spcAft>
              <a:buNone/>
              <a:defRPr/>
            </a:lvl4pPr>
            <a:lvl5pPr marL="0" lvl="4" indent="0" algn="r">
              <a:spcBef>
                <a:spcPts val="0"/>
              </a:spcBef>
              <a:spcAft>
                <a:spcPts val="0"/>
              </a:spcAft>
              <a:buNone/>
              <a:defRPr/>
            </a:lvl5pPr>
            <a:lvl6pPr marL="0" lvl="5" indent="0" algn="r">
              <a:spcBef>
                <a:spcPts val="0"/>
              </a:spcBef>
              <a:spcAft>
                <a:spcPts val="0"/>
              </a:spcAft>
              <a:buNone/>
              <a:defRPr/>
            </a:lvl6pPr>
            <a:lvl7pPr marL="0" lvl="6" indent="0" algn="r">
              <a:spcBef>
                <a:spcPts val="0"/>
              </a:spcBef>
              <a:spcAft>
                <a:spcPts val="0"/>
              </a:spcAft>
              <a:buNone/>
              <a:defRPr/>
            </a:lvl7pPr>
            <a:lvl8pPr marL="0" lvl="7" indent="0" algn="r">
              <a:spcBef>
                <a:spcPts val="0"/>
              </a:spcBef>
              <a:spcAft>
                <a:spcPts val="0"/>
              </a:spcAft>
              <a:buNone/>
              <a:defRPr/>
            </a:lvl8pPr>
            <a:lvl9pPr marL="0" lvl="8" indent="0" algn="r">
              <a:spcBef>
                <a:spcPts val="0"/>
              </a:spcBef>
              <a:spcAft>
                <a:spcPts val="0"/>
              </a:spcAft>
              <a:buNone/>
              <a:defRPr/>
            </a:lvl9pPr>
          </a:lstStyle>
          <a:p>
            <a:pPr marL="0" lvl="0" indent="0" algn="r" rtl="0">
              <a:spcBef>
                <a:spcPts val="0"/>
              </a:spcBef>
              <a:spcAft>
                <a:spcPts val="0"/>
              </a:spcAft>
              <a:buNone/>
            </a:pPr>
            <a:fld id="{00000000-1234-1234-1234-123412341234}" type="slidenum">
              <a:rPr lang="en-US"/>
              <a:t>‹#›</a:t>
            </a:fld>
            <a:endParaRPr/>
          </a:p>
        </p:txBody>
      </p:sp>
      <p:cxnSp>
        <p:nvCxnSpPr>
          <p:cNvPr id="227" name="Google Shape;227;p93"/>
          <p:cNvCxnSpPr/>
          <p:nvPr/>
        </p:nvCxnSpPr>
        <p:spPr>
          <a:xfrm>
            <a:off x="1308506" y="1662379"/>
            <a:ext cx="8646770" cy="0"/>
          </a:xfrm>
          <a:prstGeom prst="straightConnector1">
            <a:avLst/>
          </a:prstGeom>
          <a:noFill/>
          <a:ln w="31750" cap="flat" cmpd="sng">
            <a:solidFill>
              <a:schemeClr val="accent1"/>
            </a:solidFill>
            <a:prstDash val="solid"/>
            <a:round/>
            <a:headEnd type="none" w="sm" len="sm"/>
            <a:tailEnd type="none" w="sm" len="sm"/>
          </a:ln>
        </p:spPr>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28"/>
        <p:cNvGrpSpPr/>
        <p:nvPr/>
      </p:nvGrpSpPr>
      <p:grpSpPr>
        <a:xfrm>
          <a:off x="0" y="0"/>
          <a:ext cx="0" cy="0"/>
          <a:chOff x="0" y="0"/>
          <a:chExt cx="0" cy="0"/>
        </a:xfrm>
      </p:grpSpPr>
      <p:sp>
        <p:nvSpPr>
          <p:cNvPr id="229" name="Google Shape;229;p94"/>
          <p:cNvSpPr txBox="1">
            <a:spLocks noGrp="1"/>
          </p:cNvSpPr>
          <p:nvPr>
            <p:ph type="title"/>
          </p:nvPr>
        </p:nvSpPr>
        <p:spPr>
          <a:xfrm>
            <a:off x="1306421" y="724067"/>
            <a:ext cx="8642948" cy="944312"/>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0" name="Google Shape;230;p94"/>
          <p:cNvSpPr txBox="1">
            <a:spLocks noGrp="1"/>
          </p:cNvSpPr>
          <p:nvPr>
            <p:ph type="dt" idx="10"/>
          </p:nvPr>
        </p:nvSpPr>
        <p:spPr>
          <a:xfrm>
            <a:off x="6798724" y="297333"/>
            <a:ext cx="3150644" cy="278281"/>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1" name="Google Shape;231;p94"/>
          <p:cNvSpPr txBox="1">
            <a:spLocks noGrp="1"/>
          </p:cNvSpPr>
          <p:nvPr>
            <p:ph type="ftr" idx="11"/>
          </p:nvPr>
        </p:nvSpPr>
        <p:spPr>
          <a:xfrm>
            <a:off x="1306421" y="296377"/>
            <a:ext cx="5344952" cy="27828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2" name="Google Shape;232;p94"/>
          <p:cNvSpPr txBox="1">
            <a:spLocks noGrp="1"/>
          </p:cNvSpPr>
          <p:nvPr>
            <p:ph type="sldNum" idx="12"/>
          </p:nvPr>
        </p:nvSpPr>
        <p:spPr>
          <a:xfrm>
            <a:off x="432055" y="719076"/>
            <a:ext cx="729917" cy="453220"/>
          </a:xfrm>
          <a:prstGeom prst="rect">
            <a:avLst/>
          </a:prstGeom>
          <a:noFill/>
          <a:ln>
            <a:noFill/>
          </a:ln>
        </p:spPr>
        <p:txBody>
          <a:bodyPr spcFirstLastPara="1" wrap="square" lIns="91425" tIns="45700" rIns="91425" bIns="45700" anchor="t" anchorCtr="0">
            <a:noAutofit/>
          </a:bodyPr>
          <a:lstStyle>
            <a:lvl1pPr marL="0" lvl="0" indent="0" algn="r">
              <a:spcBef>
                <a:spcPts val="0"/>
              </a:spcBef>
              <a:spcAft>
                <a:spcPts val="0"/>
              </a:spcAft>
              <a:buNone/>
              <a:defRPr/>
            </a:lvl1pPr>
            <a:lvl2pPr marL="0" lvl="1" indent="0" algn="r">
              <a:spcBef>
                <a:spcPts val="0"/>
              </a:spcBef>
              <a:spcAft>
                <a:spcPts val="0"/>
              </a:spcAft>
              <a:buNone/>
              <a:defRPr/>
            </a:lvl2pPr>
            <a:lvl3pPr marL="0" lvl="2" indent="0" algn="r">
              <a:spcBef>
                <a:spcPts val="0"/>
              </a:spcBef>
              <a:spcAft>
                <a:spcPts val="0"/>
              </a:spcAft>
              <a:buNone/>
              <a:defRPr/>
            </a:lvl3pPr>
            <a:lvl4pPr marL="0" lvl="3" indent="0" algn="r">
              <a:spcBef>
                <a:spcPts val="0"/>
              </a:spcBef>
              <a:spcAft>
                <a:spcPts val="0"/>
              </a:spcAft>
              <a:buNone/>
              <a:defRPr/>
            </a:lvl4pPr>
            <a:lvl5pPr marL="0" lvl="4" indent="0" algn="r">
              <a:spcBef>
                <a:spcPts val="0"/>
              </a:spcBef>
              <a:spcAft>
                <a:spcPts val="0"/>
              </a:spcAft>
              <a:buNone/>
              <a:defRPr/>
            </a:lvl5pPr>
            <a:lvl6pPr marL="0" lvl="5" indent="0" algn="r">
              <a:spcBef>
                <a:spcPts val="0"/>
              </a:spcBef>
              <a:spcAft>
                <a:spcPts val="0"/>
              </a:spcAft>
              <a:buNone/>
              <a:defRPr/>
            </a:lvl6pPr>
            <a:lvl7pPr marL="0" lvl="6" indent="0" algn="r">
              <a:spcBef>
                <a:spcPts val="0"/>
              </a:spcBef>
              <a:spcAft>
                <a:spcPts val="0"/>
              </a:spcAft>
              <a:buNone/>
              <a:defRPr/>
            </a:lvl7pPr>
            <a:lvl8pPr marL="0" lvl="7" indent="0" algn="r">
              <a:spcBef>
                <a:spcPts val="0"/>
              </a:spcBef>
              <a:spcAft>
                <a:spcPts val="0"/>
              </a:spcAft>
              <a:buNone/>
              <a:defRPr/>
            </a:lvl8pPr>
            <a:lvl9pPr marL="0" lvl="8" indent="0" algn="r">
              <a:spcBef>
                <a:spcPts val="0"/>
              </a:spcBef>
              <a:spcAft>
                <a:spcPts val="0"/>
              </a:spcAft>
              <a:buNone/>
              <a:defRPr/>
            </a:lvl9pPr>
          </a:lstStyle>
          <a:p>
            <a:pPr marL="0" lvl="0" indent="0" algn="r" rtl="0">
              <a:spcBef>
                <a:spcPts val="0"/>
              </a:spcBef>
              <a:spcAft>
                <a:spcPts val="0"/>
              </a:spcAft>
              <a:buNone/>
            </a:pPr>
            <a:fld id="{00000000-1234-1234-1234-123412341234}" type="slidenum">
              <a:rPr lang="en-US"/>
              <a:t>‹#›</a:t>
            </a:fld>
            <a:endParaRPr/>
          </a:p>
        </p:txBody>
      </p:sp>
      <p:cxnSp>
        <p:nvCxnSpPr>
          <p:cNvPr id="233" name="Google Shape;233;p94"/>
          <p:cNvCxnSpPr/>
          <p:nvPr/>
        </p:nvCxnSpPr>
        <p:spPr>
          <a:xfrm>
            <a:off x="1308506" y="1662379"/>
            <a:ext cx="8646770" cy="0"/>
          </a:xfrm>
          <a:prstGeom prst="straightConnector1">
            <a:avLst/>
          </a:prstGeom>
          <a:noFill/>
          <a:ln w="31750" cap="flat" cmpd="sng">
            <a:solidFill>
              <a:schemeClr val="accent1"/>
            </a:solidFill>
            <a:prstDash val="solid"/>
            <a:round/>
            <a:headEnd type="none" w="sm" len="sm"/>
            <a:tailEnd type="none" w="sm" len="sm"/>
          </a:ln>
        </p:spPr>
      </p:cxnSp>
      <p:sp>
        <p:nvSpPr>
          <p:cNvPr id="234" name="Google Shape;234;p94"/>
          <p:cNvSpPr/>
          <p:nvPr/>
        </p:nvSpPr>
        <p:spPr>
          <a:xfrm>
            <a:off x="0" y="0"/>
            <a:ext cx="10972800" cy="61722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35"/>
        <p:cNvGrpSpPr/>
        <p:nvPr/>
      </p:nvGrpSpPr>
      <p:grpSpPr>
        <a:xfrm>
          <a:off x="0" y="0"/>
          <a:ext cx="0" cy="0"/>
          <a:chOff x="0" y="0"/>
          <a:chExt cx="0" cy="0"/>
        </a:xfrm>
      </p:grpSpPr>
      <p:sp>
        <p:nvSpPr>
          <p:cNvPr id="236" name="Google Shape;236;p95"/>
          <p:cNvSpPr txBox="1">
            <a:spLocks noGrp="1"/>
          </p:cNvSpPr>
          <p:nvPr>
            <p:ph type="dt" idx="10"/>
          </p:nvPr>
        </p:nvSpPr>
        <p:spPr>
          <a:xfrm>
            <a:off x="6798724" y="297333"/>
            <a:ext cx="3150644" cy="278281"/>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7" name="Google Shape;237;p95"/>
          <p:cNvSpPr txBox="1">
            <a:spLocks noGrp="1"/>
          </p:cNvSpPr>
          <p:nvPr>
            <p:ph type="ftr" idx="11"/>
          </p:nvPr>
        </p:nvSpPr>
        <p:spPr>
          <a:xfrm>
            <a:off x="1306421" y="296377"/>
            <a:ext cx="5344952" cy="27828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8" name="Google Shape;238;p95"/>
          <p:cNvSpPr txBox="1">
            <a:spLocks noGrp="1"/>
          </p:cNvSpPr>
          <p:nvPr>
            <p:ph type="sldNum" idx="12"/>
          </p:nvPr>
        </p:nvSpPr>
        <p:spPr>
          <a:xfrm>
            <a:off x="432055" y="719076"/>
            <a:ext cx="729917" cy="453220"/>
          </a:xfrm>
          <a:prstGeom prst="rect">
            <a:avLst/>
          </a:prstGeom>
          <a:noFill/>
          <a:ln>
            <a:noFill/>
          </a:ln>
        </p:spPr>
        <p:txBody>
          <a:bodyPr spcFirstLastPara="1" wrap="square" lIns="91425" tIns="45700" rIns="91425" bIns="45700" anchor="t" anchorCtr="0">
            <a:noAutofit/>
          </a:bodyPr>
          <a:lstStyle>
            <a:lvl1pPr marL="0" lvl="0" indent="0" algn="r">
              <a:spcBef>
                <a:spcPts val="0"/>
              </a:spcBef>
              <a:spcAft>
                <a:spcPts val="0"/>
              </a:spcAft>
              <a:buNone/>
              <a:defRPr/>
            </a:lvl1pPr>
            <a:lvl2pPr marL="0" lvl="1" indent="0" algn="r">
              <a:spcBef>
                <a:spcPts val="0"/>
              </a:spcBef>
              <a:spcAft>
                <a:spcPts val="0"/>
              </a:spcAft>
              <a:buNone/>
              <a:defRPr/>
            </a:lvl2pPr>
            <a:lvl3pPr marL="0" lvl="2" indent="0" algn="r">
              <a:spcBef>
                <a:spcPts val="0"/>
              </a:spcBef>
              <a:spcAft>
                <a:spcPts val="0"/>
              </a:spcAft>
              <a:buNone/>
              <a:defRPr/>
            </a:lvl3pPr>
            <a:lvl4pPr marL="0" lvl="3" indent="0" algn="r">
              <a:spcBef>
                <a:spcPts val="0"/>
              </a:spcBef>
              <a:spcAft>
                <a:spcPts val="0"/>
              </a:spcAft>
              <a:buNone/>
              <a:defRPr/>
            </a:lvl4pPr>
            <a:lvl5pPr marL="0" lvl="4" indent="0" algn="r">
              <a:spcBef>
                <a:spcPts val="0"/>
              </a:spcBef>
              <a:spcAft>
                <a:spcPts val="0"/>
              </a:spcAft>
              <a:buNone/>
              <a:defRPr/>
            </a:lvl5pPr>
            <a:lvl6pPr marL="0" lvl="5" indent="0" algn="r">
              <a:spcBef>
                <a:spcPts val="0"/>
              </a:spcBef>
              <a:spcAft>
                <a:spcPts val="0"/>
              </a:spcAft>
              <a:buNone/>
              <a:defRPr/>
            </a:lvl6pPr>
            <a:lvl7pPr marL="0" lvl="6" indent="0" algn="r">
              <a:spcBef>
                <a:spcPts val="0"/>
              </a:spcBef>
              <a:spcAft>
                <a:spcPts val="0"/>
              </a:spcAft>
              <a:buNone/>
              <a:defRPr/>
            </a:lvl7pPr>
            <a:lvl8pPr marL="0" lvl="7" indent="0" algn="r">
              <a:spcBef>
                <a:spcPts val="0"/>
              </a:spcBef>
              <a:spcAft>
                <a:spcPts val="0"/>
              </a:spcAft>
              <a:buNone/>
              <a:defRPr/>
            </a:lvl8pPr>
            <a:lvl9pPr marL="0" lvl="8" indent="0" algn="r">
              <a:spcBef>
                <a:spcPts val="0"/>
              </a:spcBef>
              <a:spcAft>
                <a:spcPts val="0"/>
              </a:spcAft>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239"/>
        <p:cNvGrpSpPr/>
        <p:nvPr/>
      </p:nvGrpSpPr>
      <p:grpSpPr>
        <a:xfrm>
          <a:off x="0" y="0"/>
          <a:ext cx="0" cy="0"/>
          <a:chOff x="0" y="0"/>
          <a:chExt cx="0" cy="0"/>
        </a:xfrm>
      </p:grpSpPr>
      <p:sp>
        <p:nvSpPr>
          <p:cNvPr id="240" name="Google Shape;240;p96"/>
          <p:cNvSpPr txBox="1">
            <a:spLocks noGrp="1"/>
          </p:cNvSpPr>
          <p:nvPr>
            <p:ph type="title"/>
          </p:nvPr>
        </p:nvSpPr>
        <p:spPr>
          <a:xfrm>
            <a:off x="1300204" y="719076"/>
            <a:ext cx="2945789" cy="202240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2160"/>
              <a:buFont typeface="Gill Sans"/>
              <a:buNone/>
              <a:defRPr sz="216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41" name="Google Shape;241;p96"/>
          <p:cNvSpPr txBox="1">
            <a:spLocks noGrp="1"/>
          </p:cNvSpPr>
          <p:nvPr>
            <p:ph type="body" idx="1"/>
          </p:nvPr>
        </p:nvSpPr>
        <p:spPr>
          <a:xfrm>
            <a:off x="4539343" y="719077"/>
            <a:ext cx="5411223" cy="4192943"/>
          </a:xfrm>
          <a:prstGeom prst="rect">
            <a:avLst/>
          </a:prstGeom>
          <a:noFill/>
          <a:ln>
            <a:noFill/>
          </a:ln>
        </p:spPr>
        <p:txBody>
          <a:bodyPr spcFirstLastPara="1" wrap="square" lIns="91425" tIns="45700" rIns="91425" bIns="45700" anchor="ctr" anchorCtr="0">
            <a:normAutofit/>
          </a:bodyPr>
          <a:lstStyle>
            <a:lvl1pPr marL="457200" lvl="0" indent="-342900" algn="l">
              <a:lnSpc>
                <a:spcPct val="120000"/>
              </a:lnSpc>
              <a:spcBef>
                <a:spcPts val="900"/>
              </a:spcBef>
              <a:spcAft>
                <a:spcPts val="0"/>
              </a:spcAft>
              <a:buSzPts val="1800"/>
              <a:buChar char="•"/>
              <a:defRPr/>
            </a:lvl1pPr>
            <a:lvl2pPr marL="914400" lvl="1" indent="-342900" algn="l">
              <a:lnSpc>
                <a:spcPct val="120000"/>
              </a:lnSpc>
              <a:spcBef>
                <a:spcPts val="450"/>
              </a:spcBef>
              <a:spcAft>
                <a:spcPts val="0"/>
              </a:spcAft>
              <a:buSzPts val="1800"/>
              <a:buChar char="•"/>
              <a:defRPr/>
            </a:lvl2pPr>
            <a:lvl3pPr marL="1371600" lvl="2" indent="-342900" algn="l">
              <a:lnSpc>
                <a:spcPct val="120000"/>
              </a:lnSpc>
              <a:spcBef>
                <a:spcPts val="450"/>
              </a:spcBef>
              <a:spcAft>
                <a:spcPts val="0"/>
              </a:spcAft>
              <a:buSzPts val="1800"/>
              <a:buChar char="•"/>
              <a:defRPr/>
            </a:lvl3pPr>
            <a:lvl4pPr marL="1828800" lvl="3" indent="-342900" algn="l">
              <a:lnSpc>
                <a:spcPct val="120000"/>
              </a:lnSpc>
              <a:spcBef>
                <a:spcPts val="450"/>
              </a:spcBef>
              <a:spcAft>
                <a:spcPts val="0"/>
              </a:spcAft>
              <a:buSzPts val="1800"/>
              <a:buChar char="•"/>
              <a:defRPr/>
            </a:lvl4pPr>
            <a:lvl5pPr marL="2286000" lvl="4" indent="-342900" algn="l">
              <a:lnSpc>
                <a:spcPct val="120000"/>
              </a:lnSpc>
              <a:spcBef>
                <a:spcPts val="450"/>
              </a:spcBef>
              <a:spcAft>
                <a:spcPts val="0"/>
              </a:spcAft>
              <a:buSzPts val="1800"/>
              <a:buChar char="•"/>
              <a:defRPr/>
            </a:lvl5pPr>
            <a:lvl6pPr marL="2743200" lvl="5" indent="-342900" algn="l">
              <a:lnSpc>
                <a:spcPct val="120000"/>
              </a:lnSpc>
              <a:spcBef>
                <a:spcPts val="450"/>
              </a:spcBef>
              <a:spcAft>
                <a:spcPts val="0"/>
              </a:spcAft>
              <a:buSzPts val="1800"/>
              <a:buChar char="•"/>
              <a:defRPr/>
            </a:lvl6pPr>
            <a:lvl7pPr marL="3200400" lvl="6" indent="-342900" algn="l">
              <a:lnSpc>
                <a:spcPct val="120000"/>
              </a:lnSpc>
              <a:spcBef>
                <a:spcPts val="450"/>
              </a:spcBef>
              <a:spcAft>
                <a:spcPts val="0"/>
              </a:spcAft>
              <a:buSzPts val="1800"/>
              <a:buChar char="•"/>
              <a:defRPr/>
            </a:lvl7pPr>
            <a:lvl8pPr marL="3657600" lvl="7" indent="-342900" algn="l">
              <a:lnSpc>
                <a:spcPct val="120000"/>
              </a:lnSpc>
              <a:spcBef>
                <a:spcPts val="450"/>
              </a:spcBef>
              <a:spcAft>
                <a:spcPts val="0"/>
              </a:spcAft>
              <a:buSzPts val="1800"/>
              <a:buChar char="•"/>
              <a:defRPr/>
            </a:lvl8pPr>
            <a:lvl9pPr marL="4114800" lvl="8" indent="-342900" algn="l">
              <a:lnSpc>
                <a:spcPct val="120000"/>
              </a:lnSpc>
              <a:spcBef>
                <a:spcPts val="450"/>
              </a:spcBef>
              <a:spcAft>
                <a:spcPts val="0"/>
              </a:spcAft>
              <a:buSzPts val="1800"/>
              <a:buChar char="•"/>
              <a:defRPr/>
            </a:lvl9pPr>
          </a:lstStyle>
          <a:p>
            <a:endParaRPr/>
          </a:p>
        </p:txBody>
      </p:sp>
      <p:sp>
        <p:nvSpPr>
          <p:cNvPr id="242" name="Google Shape;242;p96"/>
          <p:cNvSpPr txBox="1">
            <a:spLocks noGrp="1"/>
          </p:cNvSpPr>
          <p:nvPr>
            <p:ph type="body" idx="2"/>
          </p:nvPr>
        </p:nvSpPr>
        <p:spPr>
          <a:xfrm>
            <a:off x="1300204" y="2884942"/>
            <a:ext cx="2947512" cy="2023363"/>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900"/>
              </a:spcBef>
              <a:spcAft>
                <a:spcPts val="0"/>
              </a:spcAft>
              <a:buSzPts val="1440"/>
              <a:buNone/>
              <a:defRPr sz="1440"/>
            </a:lvl1pPr>
            <a:lvl2pPr marL="914400" lvl="1" indent="-228600" algn="l">
              <a:lnSpc>
                <a:spcPct val="120000"/>
              </a:lnSpc>
              <a:spcBef>
                <a:spcPts val="450"/>
              </a:spcBef>
              <a:spcAft>
                <a:spcPts val="0"/>
              </a:spcAft>
              <a:buSzPts val="1260"/>
              <a:buNone/>
              <a:defRPr sz="1260"/>
            </a:lvl2pPr>
            <a:lvl3pPr marL="1371600" lvl="2" indent="-228600" algn="l">
              <a:lnSpc>
                <a:spcPct val="120000"/>
              </a:lnSpc>
              <a:spcBef>
                <a:spcPts val="450"/>
              </a:spcBef>
              <a:spcAft>
                <a:spcPts val="0"/>
              </a:spcAft>
              <a:buSzPts val="1080"/>
              <a:buNone/>
              <a:defRPr sz="1080"/>
            </a:lvl3pPr>
            <a:lvl4pPr marL="1828800" lvl="3" indent="-228600" algn="l">
              <a:lnSpc>
                <a:spcPct val="120000"/>
              </a:lnSpc>
              <a:spcBef>
                <a:spcPts val="450"/>
              </a:spcBef>
              <a:spcAft>
                <a:spcPts val="0"/>
              </a:spcAft>
              <a:buSzPts val="900"/>
              <a:buNone/>
              <a:defRPr sz="900"/>
            </a:lvl4pPr>
            <a:lvl5pPr marL="2286000" lvl="4" indent="-228600" algn="l">
              <a:lnSpc>
                <a:spcPct val="120000"/>
              </a:lnSpc>
              <a:spcBef>
                <a:spcPts val="450"/>
              </a:spcBef>
              <a:spcAft>
                <a:spcPts val="0"/>
              </a:spcAft>
              <a:buSzPts val="900"/>
              <a:buNone/>
              <a:defRPr sz="900"/>
            </a:lvl5pPr>
            <a:lvl6pPr marL="2743200" lvl="5" indent="-228600" algn="l">
              <a:lnSpc>
                <a:spcPct val="120000"/>
              </a:lnSpc>
              <a:spcBef>
                <a:spcPts val="450"/>
              </a:spcBef>
              <a:spcAft>
                <a:spcPts val="0"/>
              </a:spcAft>
              <a:buSzPts val="900"/>
              <a:buNone/>
              <a:defRPr sz="900"/>
            </a:lvl6pPr>
            <a:lvl7pPr marL="3200400" lvl="6" indent="-228600" algn="l">
              <a:lnSpc>
                <a:spcPct val="120000"/>
              </a:lnSpc>
              <a:spcBef>
                <a:spcPts val="450"/>
              </a:spcBef>
              <a:spcAft>
                <a:spcPts val="0"/>
              </a:spcAft>
              <a:buSzPts val="900"/>
              <a:buNone/>
              <a:defRPr sz="900"/>
            </a:lvl7pPr>
            <a:lvl8pPr marL="3657600" lvl="7" indent="-228600" algn="l">
              <a:lnSpc>
                <a:spcPct val="120000"/>
              </a:lnSpc>
              <a:spcBef>
                <a:spcPts val="450"/>
              </a:spcBef>
              <a:spcAft>
                <a:spcPts val="0"/>
              </a:spcAft>
              <a:buSzPts val="900"/>
              <a:buNone/>
              <a:defRPr sz="900"/>
            </a:lvl8pPr>
            <a:lvl9pPr marL="4114800" lvl="8" indent="-228600" algn="l">
              <a:lnSpc>
                <a:spcPct val="120000"/>
              </a:lnSpc>
              <a:spcBef>
                <a:spcPts val="450"/>
              </a:spcBef>
              <a:spcAft>
                <a:spcPts val="0"/>
              </a:spcAft>
              <a:buSzPts val="900"/>
              <a:buNone/>
              <a:defRPr sz="900"/>
            </a:lvl9pPr>
          </a:lstStyle>
          <a:p>
            <a:endParaRPr/>
          </a:p>
        </p:txBody>
      </p:sp>
      <p:sp>
        <p:nvSpPr>
          <p:cNvPr id="243" name="Google Shape;243;p96"/>
          <p:cNvSpPr txBox="1">
            <a:spLocks noGrp="1"/>
          </p:cNvSpPr>
          <p:nvPr>
            <p:ph type="dt" idx="10"/>
          </p:nvPr>
        </p:nvSpPr>
        <p:spPr>
          <a:xfrm>
            <a:off x="6798724" y="297333"/>
            <a:ext cx="3150644" cy="278281"/>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4" name="Google Shape;244;p96"/>
          <p:cNvSpPr txBox="1">
            <a:spLocks noGrp="1"/>
          </p:cNvSpPr>
          <p:nvPr>
            <p:ph type="ftr" idx="11"/>
          </p:nvPr>
        </p:nvSpPr>
        <p:spPr>
          <a:xfrm>
            <a:off x="1306421" y="296377"/>
            <a:ext cx="5344952" cy="27828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5" name="Google Shape;245;p96"/>
          <p:cNvSpPr txBox="1">
            <a:spLocks noGrp="1"/>
          </p:cNvSpPr>
          <p:nvPr>
            <p:ph type="sldNum" idx="12"/>
          </p:nvPr>
        </p:nvSpPr>
        <p:spPr>
          <a:xfrm>
            <a:off x="432055" y="719076"/>
            <a:ext cx="729917" cy="453220"/>
          </a:xfrm>
          <a:prstGeom prst="rect">
            <a:avLst/>
          </a:prstGeom>
          <a:noFill/>
          <a:ln>
            <a:noFill/>
          </a:ln>
        </p:spPr>
        <p:txBody>
          <a:bodyPr spcFirstLastPara="1" wrap="square" lIns="91425" tIns="45700" rIns="91425" bIns="45700" anchor="t" anchorCtr="0">
            <a:noAutofit/>
          </a:bodyPr>
          <a:lstStyle>
            <a:lvl1pPr marL="0" lvl="0" indent="0" algn="r">
              <a:spcBef>
                <a:spcPts val="0"/>
              </a:spcBef>
              <a:spcAft>
                <a:spcPts val="0"/>
              </a:spcAft>
              <a:buNone/>
              <a:defRPr/>
            </a:lvl1pPr>
            <a:lvl2pPr marL="0" lvl="1" indent="0" algn="r">
              <a:spcBef>
                <a:spcPts val="0"/>
              </a:spcBef>
              <a:spcAft>
                <a:spcPts val="0"/>
              </a:spcAft>
              <a:buNone/>
              <a:defRPr/>
            </a:lvl2pPr>
            <a:lvl3pPr marL="0" lvl="2" indent="0" algn="r">
              <a:spcBef>
                <a:spcPts val="0"/>
              </a:spcBef>
              <a:spcAft>
                <a:spcPts val="0"/>
              </a:spcAft>
              <a:buNone/>
              <a:defRPr/>
            </a:lvl3pPr>
            <a:lvl4pPr marL="0" lvl="3" indent="0" algn="r">
              <a:spcBef>
                <a:spcPts val="0"/>
              </a:spcBef>
              <a:spcAft>
                <a:spcPts val="0"/>
              </a:spcAft>
              <a:buNone/>
              <a:defRPr/>
            </a:lvl4pPr>
            <a:lvl5pPr marL="0" lvl="4" indent="0" algn="r">
              <a:spcBef>
                <a:spcPts val="0"/>
              </a:spcBef>
              <a:spcAft>
                <a:spcPts val="0"/>
              </a:spcAft>
              <a:buNone/>
              <a:defRPr/>
            </a:lvl5pPr>
            <a:lvl6pPr marL="0" lvl="5" indent="0" algn="r">
              <a:spcBef>
                <a:spcPts val="0"/>
              </a:spcBef>
              <a:spcAft>
                <a:spcPts val="0"/>
              </a:spcAft>
              <a:buNone/>
              <a:defRPr/>
            </a:lvl6pPr>
            <a:lvl7pPr marL="0" lvl="6" indent="0" algn="r">
              <a:spcBef>
                <a:spcPts val="0"/>
              </a:spcBef>
              <a:spcAft>
                <a:spcPts val="0"/>
              </a:spcAft>
              <a:buNone/>
              <a:defRPr/>
            </a:lvl7pPr>
            <a:lvl8pPr marL="0" lvl="7" indent="0" algn="r">
              <a:spcBef>
                <a:spcPts val="0"/>
              </a:spcBef>
              <a:spcAft>
                <a:spcPts val="0"/>
              </a:spcAft>
              <a:buNone/>
              <a:defRPr/>
            </a:lvl8pPr>
            <a:lvl9pPr marL="0" lvl="8" indent="0" algn="r">
              <a:spcBef>
                <a:spcPts val="0"/>
              </a:spcBef>
              <a:spcAft>
                <a:spcPts val="0"/>
              </a:spcAft>
              <a:buNone/>
              <a:defRPr/>
            </a:lvl9pPr>
          </a:lstStyle>
          <a:p>
            <a:pPr marL="0" lvl="0" indent="0" algn="r" rtl="0">
              <a:spcBef>
                <a:spcPts val="0"/>
              </a:spcBef>
              <a:spcAft>
                <a:spcPts val="0"/>
              </a:spcAft>
              <a:buNone/>
            </a:pPr>
            <a:fld id="{00000000-1234-1234-1234-123412341234}" type="slidenum">
              <a:rPr lang="en-US"/>
              <a:t>‹#›</a:t>
            </a:fld>
            <a:endParaRPr/>
          </a:p>
        </p:txBody>
      </p:sp>
      <p:cxnSp>
        <p:nvCxnSpPr>
          <p:cNvPr id="246" name="Google Shape;246;p96"/>
          <p:cNvCxnSpPr/>
          <p:nvPr/>
        </p:nvCxnSpPr>
        <p:spPr>
          <a:xfrm>
            <a:off x="1303452" y="2884942"/>
            <a:ext cx="2942541" cy="0"/>
          </a:xfrm>
          <a:prstGeom prst="straightConnector1">
            <a:avLst/>
          </a:prstGeom>
          <a:noFill/>
          <a:ln w="31750" cap="flat" cmpd="sng">
            <a:solidFill>
              <a:schemeClr val="accent1"/>
            </a:solidFill>
            <a:prstDash val="solid"/>
            <a:round/>
            <a:headEnd type="none" w="sm" len="sm"/>
            <a:tailEnd type="none" w="sm" len="sm"/>
          </a:ln>
        </p:spPr>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247"/>
        <p:cNvGrpSpPr/>
        <p:nvPr/>
      </p:nvGrpSpPr>
      <p:grpSpPr>
        <a:xfrm>
          <a:off x="0" y="0"/>
          <a:ext cx="0" cy="0"/>
          <a:chOff x="0" y="0"/>
          <a:chExt cx="0" cy="0"/>
        </a:xfrm>
      </p:grpSpPr>
      <p:grpSp>
        <p:nvGrpSpPr>
          <p:cNvPr id="248" name="Google Shape;248;p97"/>
          <p:cNvGrpSpPr/>
          <p:nvPr/>
        </p:nvGrpSpPr>
        <p:grpSpPr>
          <a:xfrm>
            <a:off x="6729649" y="433953"/>
            <a:ext cx="3667080" cy="4634191"/>
            <a:chOff x="7477387" y="482170"/>
            <a:chExt cx="4074533" cy="5149101"/>
          </a:xfrm>
        </p:grpSpPr>
        <p:sp>
          <p:nvSpPr>
            <p:cNvPr id="249" name="Google Shape;249;p97"/>
            <p:cNvSpPr/>
            <p:nvPr/>
          </p:nvSpPr>
          <p:spPr>
            <a:xfrm>
              <a:off x="7477387" y="482170"/>
              <a:ext cx="4074533" cy="5149101"/>
            </a:xfrm>
            <a:prstGeom prst="rect">
              <a:avLst/>
            </a:prstGeom>
            <a:gradFill>
              <a:gsLst>
                <a:gs pos="0">
                  <a:srgbClr val="000001"/>
                </a:gs>
                <a:gs pos="100000">
                  <a:srgbClr val="191919"/>
                </a:gs>
              </a:gsLst>
              <a:lin ang="5400000" scaled="0"/>
            </a:gradFill>
            <a:ln>
              <a:noFill/>
            </a:ln>
            <a:effectLst>
              <a:outerShdw blurRad="127000" dist="228600" dir="4740000" sx="98000" sy="98000" algn="tl" rotWithShape="0">
                <a:srgbClr val="000000">
                  <a:alpha val="3372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97"/>
            <p:cNvSpPr/>
            <p:nvPr/>
          </p:nvSpPr>
          <p:spPr>
            <a:xfrm>
              <a:off x="7790446" y="812506"/>
              <a:ext cx="3450289" cy="4466452"/>
            </a:xfrm>
            <a:prstGeom prst="rect">
              <a:avLst/>
            </a:prstGeom>
            <a:gradFill>
              <a:gsLst>
                <a:gs pos="0">
                  <a:srgbClr val="DADADA"/>
                </a:gs>
                <a:gs pos="100000">
                  <a:srgbClr val="FFFFFE"/>
                </a:gs>
              </a:gsLst>
              <a:lin ang="16200000" scaled="0"/>
            </a:gradFill>
            <a:ln w="50800" cap="flat" cmpd="sng">
              <a:solidFill>
                <a:srgbClr val="191919"/>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1" name="Google Shape;251;p97"/>
          <p:cNvSpPr txBox="1">
            <a:spLocks noGrp="1"/>
          </p:cNvSpPr>
          <p:nvPr>
            <p:ph type="title"/>
          </p:nvPr>
        </p:nvSpPr>
        <p:spPr>
          <a:xfrm>
            <a:off x="1306086" y="1016562"/>
            <a:ext cx="4979095" cy="1647526"/>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2880"/>
              <a:buFont typeface="Gill Sans"/>
              <a:buNone/>
              <a:defRPr sz="288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2" name="Google Shape;252;p97"/>
          <p:cNvSpPr>
            <a:spLocks noGrp="1"/>
          </p:cNvSpPr>
          <p:nvPr>
            <p:ph type="pic" idx="2"/>
          </p:nvPr>
        </p:nvSpPr>
        <p:spPr>
          <a:xfrm>
            <a:off x="7311951" y="1010288"/>
            <a:ext cx="2512054" cy="3479694"/>
          </a:xfrm>
          <a:prstGeom prst="rect">
            <a:avLst/>
          </a:prstGeom>
          <a:solidFill>
            <a:srgbClr val="D8D8D8"/>
          </a:solidFill>
          <a:ln>
            <a:noFill/>
          </a:ln>
        </p:spPr>
        <p:txBody>
          <a:bodyPr spcFirstLastPara="1" wrap="square" lIns="91425" tIns="45700" rIns="91425" bIns="45700" anchor="t" anchorCtr="0">
            <a:normAutofit/>
          </a:bodyPr>
          <a:lstStyle>
            <a:lvl1pPr marR="0" lvl="0" algn="ctr" rtl="0">
              <a:lnSpc>
                <a:spcPct val="120000"/>
              </a:lnSpc>
              <a:spcBef>
                <a:spcPts val="900"/>
              </a:spcBef>
              <a:spcAft>
                <a:spcPts val="0"/>
              </a:spcAft>
              <a:buClr>
                <a:schemeClr val="accent1"/>
              </a:buClr>
              <a:buSzPts val="2880"/>
              <a:buFont typeface="Arial"/>
              <a:buNone/>
              <a:defRPr sz="2880" b="0" i="0" u="none" strike="noStrike" cap="none">
                <a:solidFill>
                  <a:schemeClr val="dk1"/>
                </a:solidFill>
                <a:latin typeface="Gill Sans"/>
                <a:ea typeface="Gill Sans"/>
                <a:cs typeface="Gill Sans"/>
                <a:sym typeface="Gill Sans"/>
              </a:defRPr>
            </a:lvl1pPr>
            <a:lvl2pPr marR="0" lvl="1" algn="l" rtl="0">
              <a:lnSpc>
                <a:spcPct val="120000"/>
              </a:lnSpc>
              <a:spcBef>
                <a:spcPts val="450"/>
              </a:spcBef>
              <a:spcAft>
                <a:spcPts val="0"/>
              </a:spcAft>
              <a:buClr>
                <a:schemeClr val="accent1"/>
              </a:buClr>
              <a:buSzPts val="2520"/>
              <a:buFont typeface="Arial"/>
              <a:buNone/>
              <a:defRPr sz="2520" b="0" i="0" u="none" strike="noStrike" cap="none">
                <a:solidFill>
                  <a:schemeClr val="dk1"/>
                </a:solidFill>
                <a:latin typeface="Gill Sans"/>
                <a:ea typeface="Gill Sans"/>
                <a:cs typeface="Gill Sans"/>
                <a:sym typeface="Gill Sans"/>
              </a:defRPr>
            </a:lvl2pPr>
            <a:lvl3pPr marR="0" lvl="2" algn="l" rtl="0">
              <a:lnSpc>
                <a:spcPct val="120000"/>
              </a:lnSpc>
              <a:spcBef>
                <a:spcPts val="450"/>
              </a:spcBef>
              <a:spcAft>
                <a:spcPts val="0"/>
              </a:spcAft>
              <a:buClr>
                <a:schemeClr val="accent1"/>
              </a:buClr>
              <a:buSzPts val="2160"/>
              <a:buFont typeface="Arial"/>
              <a:buNone/>
              <a:defRPr sz="2160" b="0" i="0" u="none" strike="noStrike" cap="none">
                <a:solidFill>
                  <a:schemeClr val="dk1"/>
                </a:solidFill>
                <a:latin typeface="Gill Sans"/>
                <a:ea typeface="Gill Sans"/>
                <a:cs typeface="Gill Sans"/>
                <a:sym typeface="Gill Sans"/>
              </a:defRPr>
            </a:lvl3pPr>
            <a:lvl4pPr marR="0" lvl="3" algn="l" rtl="0">
              <a:lnSpc>
                <a:spcPct val="120000"/>
              </a:lnSpc>
              <a:spcBef>
                <a:spcPts val="450"/>
              </a:spcBef>
              <a:spcAft>
                <a:spcPts val="0"/>
              </a:spcAft>
              <a:buClr>
                <a:schemeClr val="accent1"/>
              </a:buClr>
              <a:buSzPts val="1800"/>
              <a:buFont typeface="Arial"/>
              <a:buNone/>
              <a:defRPr sz="1800" b="0" i="0" u="none" strike="noStrike" cap="none">
                <a:solidFill>
                  <a:schemeClr val="dk1"/>
                </a:solidFill>
                <a:latin typeface="Gill Sans"/>
                <a:ea typeface="Gill Sans"/>
                <a:cs typeface="Gill Sans"/>
                <a:sym typeface="Gill Sans"/>
              </a:defRPr>
            </a:lvl4pPr>
            <a:lvl5pPr marR="0" lvl="4" algn="l" rtl="0">
              <a:lnSpc>
                <a:spcPct val="120000"/>
              </a:lnSpc>
              <a:spcBef>
                <a:spcPts val="450"/>
              </a:spcBef>
              <a:spcAft>
                <a:spcPts val="0"/>
              </a:spcAft>
              <a:buClr>
                <a:schemeClr val="accent1"/>
              </a:buClr>
              <a:buSzPts val="1800"/>
              <a:buFont typeface="Arial"/>
              <a:buNone/>
              <a:defRPr sz="1800" b="0" i="0" u="none" strike="noStrike" cap="none">
                <a:solidFill>
                  <a:schemeClr val="dk1"/>
                </a:solidFill>
                <a:latin typeface="Gill Sans"/>
                <a:ea typeface="Gill Sans"/>
                <a:cs typeface="Gill Sans"/>
                <a:sym typeface="Gill Sans"/>
              </a:defRPr>
            </a:lvl5pPr>
            <a:lvl6pPr marR="0" lvl="5" algn="l" rtl="0">
              <a:lnSpc>
                <a:spcPct val="120000"/>
              </a:lnSpc>
              <a:spcBef>
                <a:spcPts val="450"/>
              </a:spcBef>
              <a:spcAft>
                <a:spcPts val="0"/>
              </a:spcAft>
              <a:buClr>
                <a:schemeClr val="accent1"/>
              </a:buClr>
              <a:buSzPts val="1800"/>
              <a:buFont typeface="Arial"/>
              <a:buNone/>
              <a:defRPr sz="1800" b="0" i="0" u="none" strike="noStrike" cap="none">
                <a:solidFill>
                  <a:schemeClr val="dk1"/>
                </a:solidFill>
                <a:latin typeface="Gill Sans"/>
                <a:ea typeface="Gill Sans"/>
                <a:cs typeface="Gill Sans"/>
                <a:sym typeface="Gill Sans"/>
              </a:defRPr>
            </a:lvl6pPr>
            <a:lvl7pPr marR="0" lvl="6" algn="l" rtl="0">
              <a:lnSpc>
                <a:spcPct val="120000"/>
              </a:lnSpc>
              <a:spcBef>
                <a:spcPts val="450"/>
              </a:spcBef>
              <a:spcAft>
                <a:spcPts val="0"/>
              </a:spcAft>
              <a:buClr>
                <a:schemeClr val="accent1"/>
              </a:buClr>
              <a:buSzPts val="1800"/>
              <a:buFont typeface="Arial"/>
              <a:buNone/>
              <a:defRPr sz="1800" b="0" i="0" u="none" strike="noStrike" cap="none">
                <a:solidFill>
                  <a:schemeClr val="dk1"/>
                </a:solidFill>
                <a:latin typeface="Gill Sans"/>
                <a:ea typeface="Gill Sans"/>
                <a:cs typeface="Gill Sans"/>
                <a:sym typeface="Gill Sans"/>
              </a:defRPr>
            </a:lvl7pPr>
            <a:lvl8pPr marR="0" lvl="7" algn="l" rtl="0">
              <a:lnSpc>
                <a:spcPct val="120000"/>
              </a:lnSpc>
              <a:spcBef>
                <a:spcPts val="450"/>
              </a:spcBef>
              <a:spcAft>
                <a:spcPts val="0"/>
              </a:spcAft>
              <a:buClr>
                <a:schemeClr val="accent1"/>
              </a:buClr>
              <a:buSzPts val="1800"/>
              <a:buFont typeface="Arial"/>
              <a:buNone/>
              <a:defRPr sz="1800" b="0" i="0" u="none" strike="noStrike" cap="none">
                <a:solidFill>
                  <a:schemeClr val="dk1"/>
                </a:solidFill>
                <a:latin typeface="Gill Sans"/>
                <a:ea typeface="Gill Sans"/>
                <a:cs typeface="Gill Sans"/>
                <a:sym typeface="Gill Sans"/>
              </a:defRPr>
            </a:lvl8pPr>
            <a:lvl9pPr marR="0" lvl="8" algn="l" rtl="0">
              <a:lnSpc>
                <a:spcPct val="120000"/>
              </a:lnSpc>
              <a:spcBef>
                <a:spcPts val="450"/>
              </a:spcBef>
              <a:spcAft>
                <a:spcPts val="0"/>
              </a:spcAft>
              <a:buClr>
                <a:schemeClr val="accent1"/>
              </a:buClr>
              <a:buSzPts val="1800"/>
              <a:buFont typeface="Arial"/>
              <a:buNone/>
              <a:defRPr sz="1800" b="0" i="0" u="none" strike="noStrike" cap="none">
                <a:solidFill>
                  <a:schemeClr val="dk1"/>
                </a:solidFill>
                <a:latin typeface="Gill Sans"/>
                <a:ea typeface="Gill Sans"/>
                <a:cs typeface="Gill Sans"/>
                <a:sym typeface="Gill Sans"/>
              </a:defRPr>
            </a:lvl9pPr>
          </a:lstStyle>
          <a:p>
            <a:endParaRPr/>
          </a:p>
        </p:txBody>
      </p:sp>
      <p:sp>
        <p:nvSpPr>
          <p:cNvPr id="253" name="Google Shape;253;p97"/>
          <p:cNvSpPr txBox="1">
            <a:spLocks noGrp="1"/>
          </p:cNvSpPr>
          <p:nvPr>
            <p:ph type="body" idx="1"/>
          </p:nvPr>
        </p:nvSpPr>
        <p:spPr>
          <a:xfrm>
            <a:off x="1305296" y="2831393"/>
            <a:ext cx="4971964" cy="1803368"/>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900"/>
              </a:spcBef>
              <a:spcAft>
                <a:spcPts val="0"/>
              </a:spcAft>
              <a:buSzPts val="1620"/>
              <a:buNone/>
              <a:defRPr sz="1620"/>
            </a:lvl1pPr>
            <a:lvl2pPr marL="914400" lvl="1" indent="-228600" algn="l">
              <a:lnSpc>
                <a:spcPct val="120000"/>
              </a:lnSpc>
              <a:spcBef>
                <a:spcPts val="450"/>
              </a:spcBef>
              <a:spcAft>
                <a:spcPts val="0"/>
              </a:spcAft>
              <a:buSzPts val="1260"/>
              <a:buNone/>
              <a:defRPr sz="1260"/>
            </a:lvl2pPr>
            <a:lvl3pPr marL="1371600" lvl="2" indent="-228600" algn="l">
              <a:lnSpc>
                <a:spcPct val="120000"/>
              </a:lnSpc>
              <a:spcBef>
                <a:spcPts val="450"/>
              </a:spcBef>
              <a:spcAft>
                <a:spcPts val="0"/>
              </a:spcAft>
              <a:buSzPts val="1080"/>
              <a:buNone/>
              <a:defRPr sz="1080"/>
            </a:lvl3pPr>
            <a:lvl4pPr marL="1828800" lvl="3" indent="-228600" algn="l">
              <a:lnSpc>
                <a:spcPct val="120000"/>
              </a:lnSpc>
              <a:spcBef>
                <a:spcPts val="450"/>
              </a:spcBef>
              <a:spcAft>
                <a:spcPts val="0"/>
              </a:spcAft>
              <a:buSzPts val="900"/>
              <a:buNone/>
              <a:defRPr sz="900"/>
            </a:lvl4pPr>
            <a:lvl5pPr marL="2286000" lvl="4" indent="-228600" algn="l">
              <a:lnSpc>
                <a:spcPct val="120000"/>
              </a:lnSpc>
              <a:spcBef>
                <a:spcPts val="450"/>
              </a:spcBef>
              <a:spcAft>
                <a:spcPts val="0"/>
              </a:spcAft>
              <a:buSzPts val="900"/>
              <a:buNone/>
              <a:defRPr sz="900"/>
            </a:lvl5pPr>
            <a:lvl6pPr marL="2743200" lvl="5" indent="-228600" algn="l">
              <a:lnSpc>
                <a:spcPct val="120000"/>
              </a:lnSpc>
              <a:spcBef>
                <a:spcPts val="450"/>
              </a:spcBef>
              <a:spcAft>
                <a:spcPts val="0"/>
              </a:spcAft>
              <a:buSzPts val="900"/>
              <a:buNone/>
              <a:defRPr sz="900"/>
            </a:lvl6pPr>
            <a:lvl7pPr marL="3200400" lvl="6" indent="-228600" algn="l">
              <a:lnSpc>
                <a:spcPct val="120000"/>
              </a:lnSpc>
              <a:spcBef>
                <a:spcPts val="450"/>
              </a:spcBef>
              <a:spcAft>
                <a:spcPts val="0"/>
              </a:spcAft>
              <a:buSzPts val="900"/>
              <a:buNone/>
              <a:defRPr sz="900"/>
            </a:lvl7pPr>
            <a:lvl8pPr marL="3657600" lvl="7" indent="-228600" algn="l">
              <a:lnSpc>
                <a:spcPct val="120000"/>
              </a:lnSpc>
              <a:spcBef>
                <a:spcPts val="450"/>
              </a:spcBef>
              <a:spcAft>
                <a:spcPts val="0"/>
              </a:spcAft>
              <a:buSzPts val="900"/>
              <a:buNone/>
              <a:defRPr sz="900"/>
            </a:lvl8pPr>
            <a:lvl9pPr marL="4114800" lvl="8" indent="-228600" algn="l">
              <a:lnSpc>
                <a:spcPct val="120000"/>
              </a:lnSpc>
              <a:spcBef>
                <a:spcPts val="450"/>
              </a:spcBef>
              <a:spcAft>
                <a:spcPts val="0"/>
              </a:spcAft>
              <a:buSzPts val="900"/>
              <a:buNone/>
              <a:defRPr sz="900"/>
            </a:lvl9pPr>
          </a:lstStyle>
          <a:p>
            <a:endParaRPr/>
          </a:p>
        </p:txBody>
      </p:sp>
      <p:sp>
        <p:nvSpPr>
          <p:cNvPr id="254" name="Google Shape;254;p97"/>
          <p:cNvSpPr txBox="1">
            <a:spLocks noGrp="1"/>
          </p:cNvSpPr>
          <p:nvPr>
            <p:ph type="dt" idx="10"/>
          </p:nvPr>
        </p:nvSpPr>
        <p:spPr>
          <a:xfrm>
            <a:off x="1302644" y="4922871"/>
            <a:ext cx="4974616" cy="28811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5" name="Google Shape;255;p97"/>
          <p:cNvSpPr txBox="1">
            <a:spLocks noGrp="1"/>
          </p:cNvSpPr>
          <p:nvPr>
            <p:ph type="ftr" idx="11"/>
          </p:nvPr>
        </p:nvSpPr>
        <p:spPr>
          <a:xfrm>
            <a:off x="1302644" y="286776"/>
            <a:ext cx="4986904" cy="288838"/>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6" name="Google Shape;256;p97"/>
          <p:cNvSpPr txBox="1">
            <a:spLocks noGrp="1"/>
          </p:cNvSpPr>
          <p:nvPr>
            <p:ph type="sldNum" idx="12"/>
          </p:nvPr>
        </p:nvSpPr>
        <p:spPr>
          <a:xfrm>
            <a:off x="432055" y="719076"/>
            <a:ext cx="729917" cy="453220"/>
          </a:xfrm>
          <a:prstGeom prst="rect">
            <a:avLst/>
          </a:prstGeom>
          <a:noFill/>
          <a:ln>
            <a:noFill/>
          </a:ln>
        </p:spPr>
        <p:txBody>
          <a:bodyPr spcFirstLastPara="1" wrap="square" lIns="91425" tIns="45700" rIns="91425" bIns="45700" anchor="t" anchorCtr="0">
            <a:noAutofit/>
          </a:bodyPr>
          <a:lstStyle>
            <a:lvl1pPr marL="0" lvl="0" indent="0" algn="r">
              <a:spcBef>
                <a:spcPts val="0"/>
              </a:spcBef>
              <a:spcAft>
                <a:spcPts val="0"/>
              </a:spcAft>
              <a:buNone/>
              <a:defRPr/>
            </a:lvl1pPr>
            <a:lvl2pPr marL="0" lvl="1" indent="0" algn="r">
              <a:spcBef>
                <a:spcPts val="0"/>
              </a:spcBef>
              <a:spcAft>
                <a:spcPts val="0"/>
              </a:spcAft>
              <a:buNone/>
              <a:defRPr/>
            </a:lvl2pPr>
            <a:lvl3pPr marL="0" lvl="2" indent="0" algn="r">
              <a:spcBef>
                <a:spcPts val="0"/>
              </a:spcBef>
              <a:spcAft>
                <a:spcPts val="0"/>
              </a:spcAft>
              <a:buNone/>
              <a:defRPr/>
            </a:lvl3pPr>
            <a:lvl4pPr marL="0" lvl="3" indent="0" algn="r">
              <a:spcBef>
                <a:spcPts val="0"/>
              </a:spcBef>
              <a:spcAft>
                <a:spcPts val="0"/>
              </a:spcAft>
              <a:buNone/>
              <a:defRPr/>
            </a:lvl4pPr>
            <a:lvl5pPr marL="0" lvl="4" indent="0" algn="r">
              <a:spcBef>
                <a:spcPts val="0"/>
              </a:spcBef>
              <a:spcAft>
                <a:spcPts val="0"/>
              </a:spcAft>
              <a:buNone/>
              <a:defRPr/>
            </a:lvl5pPr>
            <a:lvl6pPr marL="0" lvl="5" indent="0" algn="r">
              <a:spcBef>
                <a:spcPts val="0"/>
              </a:spcBef>
              <a:spcAft>
                <a:spcPts val="0"/>
              </a:spcAft>
              <a:buNone/>
              <a:defRPr/>
            </a:lvl6pPr>
            <a:lvl7pPr marL="0" lvl="6" indent="0" algn="r">
              <a:spcBef>
                <a:spcPts val="0"/>
              </a:spcBef>
              <a:spcAft>
                <a:spcPts val="0"/>
              </a:spcAft>
              <a:buNone/>
              <a:defRPr/>
            </a:lvl7pPr>
            <a:lvl8pPr marL="0" lvl="7" indent="0" algn="r">
              <a:spcBef>
                <a:spcPts val="0"/>
              </a:spcBef>
              <a:spcAft>
                <a:spcPts val="0"/>
              </a:spcAft>
              <a:buNone/>
              <a:defRPr/>
            </a:lvl8pPr>
            <a:lvl9pPr marL="0" lvl="8" indent="0" algn="r">
              <a:spcBef>
                <a:spcPts val="0"/>
              </a:spcBef>
              <a:spcAft>
                <a:spcPts val="0"/>
              </a:spcAft>
              <a:buNone/>
              <a:defRPr/>
            </a:lvl9pPr>
          </a:lstStyle>
          <a:p>
            <a:pPr marL="0" lvl="0" indent="0" algn="r" rtl="0">
              <a:spcBef>
                <a:spcPts val="0"/>
              </a:spcBef>
              <a:spcAft>
                <a:spcPts val="0"/>
              </a:spcAft>
              <a:buNone/>
            </a:pPr>
            <a:fld id="{00000000-1234-1234-1234-123412341234}" type="slidenum">
              <a:rPr lang="en-US"/>
              <a:t>‹#›</a:t>
            </a:fld>
            <a:endParaRPr/>
          </a:p>
        </p:txBody>
      </p:sp>
      <p:cxnSp>
        <p:nvCxnSpPr>
          <p:cNvPr id="257" name="Google Shape;257;p97"/>
          <p:cNvCxnSpPr/>
          <p:nvPr/>
        </p:nvCxnSpPr>
        <p:spPr>
          <a:xfrm>
            <a:off x="1302644" y="2829245"/>
            <a:ext cx="4974616" cy="0"/>
          </a:xfrm>
          <a:prstGeom prst="straightConnector1">
            <a:avLst/>
          </a:prstGeom>
          <a:noFill/>
          <a:ln w="31750" cap="flat" cmpd="sng">
            <a:solidFill>
              <a:schemeClr val="accent1"/>
            </a:solidFill>
            <a:prstDash val="solid"/>
            <a:round/>
            <a:headEnd type="none" w="sm" len="sm"/>
            <a:tailEnd type="none" w="sm" len="sm"/>
          </a:ln>
        </p:spPr>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258"/>
        <p:cNvGrpSpPr/>
        <p:nvPr/>
      </p:nvGrpSpPr>
      <p:grpSpPr>
        <a:xfrm>
          <a:off x="0" y="0"/>
          <a:ext cx="0" cy="0"/>
          <a:chOff x="0" y="0"/>
          <a:chExt cx="0" cy="0"/>
        </a:xfrm>
      </p:grpSpPr>
      <p:sp>
        <p:nvSpPr>
          <p:cNvPr id="259" name="Google Shape;259;p98"/>
          <p:cNvSpPr txBox="1">
            <a:spLocks noGrp="1"/>
          </p:cNvSpPr>
          <p:nvPr>
            <p:ph type="title"/>
          </p:nvPr>
        </p:nvSpPr>
        <p:spPr>
          <a:xfrm>
            <a:off x="1306421" y="724067"/>
            <a:ext cx="8642948" cy="944312"/>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0" name="Google Shape;260;p98"/>
          <p:cNvSpPr txBox="1">
            <a:spLocks noGrp="1"/>
          </p:cNvSpPr>
          <p:nvPr>
            <p:ph type="body" idx="1"/>
          </p:nvPr>
        </p:nvSpPr>
        <p:spPr>
          <a:xfrm rot="5400000">
            <a:off x="4075119" y="-954539"/>
            <a:ext cx="3105552" cy="8642948"/>
          </a:xfrm>
          <a:prstGeom prst="rect">
            <a:avLst/>
          </a:prstGeom>
          <a:noFill/>
          <a:ln>
            <a:noFill/>
          </a:ln>
        </p:spPr>
        <p:txBody>
          <a:bodyPr spcFirstLastPara="1" wrap="square" lIns="91425" tIns="45700" rIns="91425" bIns="45700" anchor="t" anchorCtr="0">
            <a:normAutofit/>
          </a:bodyPr>
          <a:lstStyle>
            <a:lvl1pPr marL="457200" lvl="0" indent="-342900" algn="l">
              <a:lnSpc>
                <a:spcPct val="120000"/>
              </a:lnSpc>
              <a:spcBef>
                <a:spcPts val="900"/>
              </a:spcBef>
              <a:spcAft>
                <a:spcPts val="0"/>
              </a:spcAft>
              <a:buSzPts val="1800"/>
              <a:buChar char="•"/>
              <a:defRPr/>
            </a:lvl1pPr>
            <a:lvl2pPr marL="914400" lvl="1" indent="-342900" algn="l">
              <a:lnSpc>
                <a:spcPct val="120000"/>
              </a:lnSpc>
              <a:spcBef>
                <a:spcPts val="450"/>
              </a:spcBef>
              <a:spcAft>
                <a:spcPts val="0"/>
              </a:spcAft>
              <a:buSzPts val="1800"/>
              <a:buChar char="•"/>
              <a:defRPr/>
            </a:lvl2pPr>
            <a:lvl3pPr marL="1371600" lvl="2" indent="-342900" algn="l">
              <a:lnSpc>
                <a:spcPct val="120000"/>
              </a:lnSpc>
              <a:spcBef>
                <a:spcPts val="450"/>
              </a:spcBef>
              <a:spcAft>
                <a:spcPts val="0"/>
              </a:spcAft>
              <a:buSzPts val="1800"/>
              <a:buChar char="•"/>
              <a:defRPr/>
            </a:lvl3pPr>
            <a:lvl4pPr marL="1828800" lvl="3" indent="-342900" algn="l">
              <a:lnSpc>
                <a:spcPct val="120000"/>
              </a:lnSpc>
              <a:spcBef>
                <a:spcPts val="450"/>
              </a:spcBef>
              <a:spcAft>
                <a:spcPts val="0"/>
              </a:spcAft>
              <a:buSzPts val="1800"/>
              <a:buChar char="•"/>
              <a:defRPr/>
            </a:lvl4pPr>
            <a:lvl5pPr marL="2286000" lvl="4" indent="-342900" algn="l">
              <a:lnSpc>
                <a:spcPct val="120000"/>
              </a:lnSpc>
              <a:spcBef>
                <a:spcPts val="450"/>
              </a:spcBef>
              <a:spcAft>
                <a:spcPts val="0"/>
              </a:spcAft>
              <a:buSzPts val="1800"/>
              <a:buChar char="•"/>
              <a:defRPr/>
            </a:lvl5pPr>
            <a:lvl6pPr marL="2743200" lvl="5" indent="-342900" algn="l">
              <a:lnSpc>
                <a:spcPct val="120000"/>
              </a:lnSpc>
              <a:spcBef>
                <a:spcPts val="450"/>
              </a:spcBef>
              <a:spcAft>
                <a:spcPts val="0"/>
              </a:spcAft>
              <a:buSzPts val="1800"/>
              <a:buChar char="•"/>
              <a:defRPr/>
            </a:lvl6pPr>
            <a:lvl7pPr marL="3200400" lvl="6" indent="-342900" algn="l">
              <a:lnSpc>
                <a:spcPct val="120000"/>
              </a:lnSpc>
              <a:spcBef>
                <a:spcPts val="450"/>
              </a:spcBef>
              <a:spcAft>
                <a:spcPts val="0"/>
              </a:spcAft>
              <a:buSzPts val="1800"/>
              <a:buChar char="•"/>
              <a:defRPr/>
            </a:lvl7pPr>
            <a:lvl8pPr marL="3657600" lvl="7" indent="-342900" algn="l">
              <a:lnSpc>
                <a:spcPct val="120000"/>
              </a:lnSpc>
              <a:spcBef>
                <a:spcPts val="450"/>
              </a:spcBef>
              <a:spcAft>
                <a:spcPts val="0"/>
              </a:spcAft>
              <a:buSzPts val="1800"/>
              <a:buChar char="•"/>
              <a:defRPr/>
            </a:lvl8pPr>
            <a:lvl9pPr marL="4114800" lvl="8" indent="-342900" algn="l">
              <a:lnSpc>
                <a:spcPct val="120000"/>
              </a:lnSpc>
              <a:spcBef>
                <a:spcPts val="450"/>
              </a:spcBef>
              <a:spcAft>
                <a:spcPts val="0"/>
              </a:spcAft>
              <a:buSzPts val="1800"/>
              <a:buChar char="•"/>
              <a:defRPr/>
            </a:lvl9pPr>
          </a:lstStyle>
          <a:p>
            <a:endParaRPr/>
          </a:p>
        </p:txBody>
      </p:sp>
      <p:sp>
        <p:nvSpPr>
          <p:cNvPr id="261" name="Google Shape;261;p98"/>
          <p:cNvSpPr txBox="1">
            <a:spLocks noGrp="1"/>
          </p:cNvSpPr>
          <p:nvPr>
            <p:ph type="dt" idx="10"/>
          </p:nvPr>
        </p:nvSpPr>
        <p:spPr>
          <a:xfrm>
            <a:off x="6798724" y="297333"/>
            <a:ext cx="3150644" cy="278281"/>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2" name="Google Shape;262;p98"/>
          <p:cNvSpPr txBox="1">
            <a:spLocks noGrp="1"/>
          </p:cNvSpPr>
          <p:nvPr>
            <p:ph type="ftr" idx="11"/>
          </p:nvPr>
        </p:nvSpPr>
        <p:spPr>
          <a:xfrm>
            <a:off x="1306421" y="296377"/>
            <a:ext cx="5344952" cy="27828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3" name="Google Shape;263;p98"/>
          <p:cNvSpPr txBox="1">
            <a:spLocks noGrp="1"/>
          </p:cNvSpPr>
          <p:nvPr>
            <p:ph type="sldNum" idx="12"/>
          </p:nvPr>
        </p:nvSpPr>
        <p:spPr>
          <a:xfrm>
            <a:off x="432055" y="719076"/>
            <a:ext cx="729917" cy="453220"/>
          </a:xfrm>
          <a:prstGeom prst="rect">
            <a:avLst/>
          </a:prstGeom>
          <a:noFill/>
          <a:ln>
            <a:noFill/>
          </a:ln>
        </p:spPr>
        <p:txBody>
          <a:bodyPr spcFirstLastPara="1" wrap="square" lIns="91425" tIns="45700" rIns="91425" bIns="45700" anchor="t" anchorCtr="0">
            <a:noAutofit/>
          </a:bodyPr>
          <a:lstStyle>
            <a:lvl1pPr marL="0" lvl="0" indent="0" algn="r">
              <a:spcBef>
                <a:spcPts val="0"/>
              </a:spcBef>
              <a:spcAft>
                <a:spcPts val="0"/>
              </a:spcAft>
              <a:buNone/>
              <a:defRPr/>
            </a:lvl1pPr>
            <a:lvl2pPr marL="0" lvl="1" indent="0" algn="r">
              <a:spcBef>
                <a:spcPts val="0"/>
              </a:spcBef>
              <a:spcAft>
                <a:spcPts val="0"/>
              </a:spcAft>
              <a:buNone/>
              <a:defRPr/>
            </a:lvl2pPr>
            <a:lvl3pPr marL="0" lvl="2" indent="0" algn="r">
              <a:spcBef>
                <a:spcPts val="0"/>
              </a:spcBef>
              <a:spcAft>
                <a:spcPts val="0"/>
              </a:spcAft>
              <a:buNone/>
              <a:defRPr/>
            </a:lvl3pPr>
            <a:lvl4pPr marL="0" lvl="3" indent="0" algn="r">
              <a:spcBef>
                <a:spcPts val="0"/>
              </a:spcBef>
              <a:spcAft>
                <a:spcPts val="0"/>
              </a:spcAft>
              <a:buNone/>
              <a:defRPr/>
            </a:lvl4pPr>
            <a:lvl5pPr marL="0" lvl="4" indent="0" algn="r">
              <a:spcBef>
                <a:spcPts val="0"/>
              </a:spcBef>
              <a:spcAft>
                <a:spcPts val="0"/>
              </a:spcAft>
              <a:buNone/>
              <a:defRPr/>
            </a:lvl5pPr>
            <a:lvl6pPr marL="0" lvl="5" indent="0" algn="r">
              <a:spcBef>
                <a:spcPts val="0"/>
              </a:spcBef>
              <a:spcAft>
                <a:spcPts val="0"/>
              </a:spcAft>
              <a:buNone/>
              <a:defRPr/>
            </a:lvl6pPr>
            <a:lvl7pPr marL="0" lvl="6" indent="0" algn="r">
              <a:spcBef>
                <a:spcPts val="0"/>
              </a:spcBef>
              <a:spcAft>
                <a:spcPts val="0"/>
              </a:spcAft>
              <a:buNone/>
              <a:defRPr/>
            </a:lvl7pPr>
            <a:lvl8pPr marL="0" lvl="7" indent="0" algn="r">
              <a:spcBef>
                <a:spcPts val="0"/>
              </a:spcBef>
              <a:spcAft>
                <a:spcPts val="0"/>
              </a:spcAft>
              <a:buNone/>
              <a:defRPr/>
            </a:lvl8pPr>
            <a:lvl9pPr marL="0" lvl="8" indent="0" algn="r">
              <a:spcBef>
                <a:spcPts val="0"/>
              </a:spcBef>
              <a:spcAft>
                <a:spcPts val="0"/>
              </a:spcAft>
              <a:buNone/>
              <a:defRPr/>
            </a:lvl9pPr>
          </a:lstStyle>
          <a:p>
            <a:pPr marL="0" lvl="0" indent="0" algn="r" rtl="0">
              <a:spcBef>
                <a:spcPts val="0"/>
              </a:spcBef>
              <a:spcAft>
                <a:spcPts val="0"/>
              </a:spcAft>
              <a:buNone/>
            </a:pPr>
            <a:fld id="{00000000-1234-1234-1234-123412341234}" type="slidenum">
              <a:rPr lang="en-US"/>
              <a:t>‹#›</a:t>
            </a:fld>
            <a:endParaRPr/>
          </a:p>
        </p:txBody>
      </p:sp>
      <p:cxnSp>
        <p:nvCxnSpPr>
          <p:cNvPr id="264" name="Google Shape;264;p98"/>
          <p:cNvCxnSpPr/>
          <p:nvPr/>
        </p:nvCxnSpPr>
        <p:spPr>
          <a:xfrm>
            <a:off x="1308506" y="1662379"/>
            <a:ext cx="8646770" cy="0"/>
          </a:xfrm>
          <a:prstGeom prst="straightConnector1">
            <a:avLst/>
          </a:prstGeom>
          <a:noFill/>
          <a:ln w="31750" cap="flat" cmpd="sng">
            <a:solidFill>
              <a:schemeClr val="accent1"/>
            </a:solidFill>
            <a:prstDash val="solid"/>
            <a:round/>
            <a:headEnd type="none" w="sm" len="sm"/>
            <a:tailEnd type="none" w="sm" len="sm"/>
          </a:ln>
        </p:spPr>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265"/>
        <p:cNvGrpSpPr/>
        <p:nvPr/>
      </p:nvGrpSpPr>
      <p:grpSpPr>
        <a:xfrm>
          <a:off x="0" y="0"/>
          <a:ext cx="0" cy="0"/>
          <a:chOff x="0" y="0"/>
          <a:chExt cx="0" cy="0"/>
        </a:xfrm>
      </p:grpSpPr>
      <p:sp>
        <p:nvSpPr>
          <p:cNvPr id="266" name="Google Shape;266;p99"/>
          <p:cNvSpPr txBox="1">
            <a:spLocks noGrp="1"/>
          </p:cNvSpPr>
          <p:nvPr>
            <p:ph type="title"/>
          </p:nvPr>
        </p:nvSpPr>
        <p:spPr>
          <a:xfrm rot="5400000">
            <a:off x="7125334" y="2088942"/>
            <a:ext cx="4193900" cy="1454168"/>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2880"/>
              <a:buFont typeface="Gill Sans"/>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7" name="Google Shape;267;p99"/>
          <p:cNvSpPr txBox="1">
            <a:spLocks noGrp="1"/>
          </p:cNvSpPr>
          <p:nvPr>
            <p:ph type="body" idx="1"/>
          </p:nvPr>
        </p:nvSpPr>
        <p:spPr>
          <a:xfrm rot="5400000">
            <a:off x="2726229" y="-706948"/>
            <a:ext cx="4193900" cy="7045947"/>
          </a:xfrm>
          <a:prstGeom prst="rect">
            <a:avLst/>
          </a:prstGeom>
          <a:noFill/>
          <a:ln>
            <a:noFill/>
          </a:ln>
        </p:spPr>
        <p:txBody>
          <a:bodyPr spcFirstLastPara="1" wrap="square" lIns="91425" tIns="45700" rIns="91425" bIns="45700" anchor="t" anchorCtr="0">
            <a:normAutofit/>
          </a:bodyPr>
          <a:lstStyle>
            <a:lvl1pPr marL="457200" lvl="0" indent="-342900" algn="l">
              <a:lnSpc>
                <a:spcPct val="120000"/>
              </a:lnSpc>
              <a:spcBef>
                <a:spcPts val="900"/>
              </a:spcBef>
              <a:spcAft>
                <a:spcPts val="0"/>
              </a:spcAft>
              <a:buSzPts val="1800"/>
              <a:buChar char="•"/>
              <a:defRPr/>
            </a:lvl1pPr>
            <a:lvl2pPr marL="914400" lvl="1" indent="-342900" algn="l">
              <a:lnSpc>
                <a:spcPct val="120000"/>
              </a:lnSpc>
              <a:spcBef>
                <a:spcPts val="450"/>
              </a:spcBef>
              <a:spcAft>
                <a:spcPts val="0"/>
              </a:spcAft>
              <a:buSzPts val="1800"/>
              <a:buChar char="•"/>
              <a:defRPr/>
            </a:lvl2pPr>
            <a:lvl3pPr marL="1371600" lvl="2" indent="-342900" algn="l">
              <a:lnSpc>
                <a:spcPct val="120000"/>
              </a:lnSpc>
              <a:spcBef>
                <a:spcPts val="450"/>
              </a:spcBef>
              <a:spcAft>
                <a:spcPts val="0"/>
              </a:spcAft>
              <a:buSzPts val="1800"/>
              <a:buChar char="•"/>
              <a:defRPr/>
            </a:lvl3pPr>
            <a:lvl4pPr marL="1828800" lvl="3" indent="-342900" algn="l">
              <a:lnSpc>
                <a:spcPct val="120000"/>
              </a:lnSpc>
              <a:spcBef>
                <a:spcPts val="450"/>
              </a:spcBef>
              <a:spcAft>
                <a:spcPts val="0"/>
              </a:spcAft>
              <a:buSzPts val="1800"/>
              <a:buChar char="•"/>
              <a:defRPr/>
            </a:lvl4pPr>
            <a:lvl5pPr marL="2286000" lvl="4" indent="-342900" algn="l">
              <a:lnSpc>
                <a:spcPct val="120000"/>
              </a:lnSpc>
              <a:spcBef>
                <a:spcPts val="450"/>
              </a:spcBef>
              <a:spcAft>
                <a:spcPts val="0"/>
              </a:spcAft>
              <a:buSzPts val="1800"/>
              <a:buChar char="•"/>
              <a:defRPr/>
            </a:lvl5pPr>
            <a:lvl6pPr marL="2743200" lvl="5" indent="-342900" algn="l">
              <a:lnSpc>
                <a:spcPct val="120000"/>
              </a:lnSpc>
              <a:spcBef>
                <a:spcPts val="450"/>
              </a:spcBef>
              <a:spcAft>
                <a:spcPts val="0"/>
              </a:spcAft>
              <a:buSzPts val="1800"/>
              <a:buChar char="•"/>
              <a:defRPr/>
            </a:lvl6pPr>
            <a:lvl7pPr marL="3200400" lvl="6" indent="-342900" algn="l">
              <a:lnSpc>
                <a:spcPct val="120000"/>
              </a:lnSpc>
              <a:spcBef>
                <a:spcPts val="450"/>
              </a:spcBef>
              <a:spcAft>
                <a:spcPts val="0"/>
              </a:spcAft>
              <a:buSzPts val="1800"/>
              <a:buChar char="•"/>
              <a:defRPr/>
            </a:lvl7pPr>
            <a:lvl8pPr marL="3657600" lvl="7" indent="-342900" algn="l">
              <a:lnSpc>
                <a:spcPct val="120000"/>
              </a:lnSpc>
              <a:spcBef>
                <a:spcPts val="450"/>
              </a:spcBef>
              <a:spcAft>
                <a:spcPts val="0"/>
              </a:spcAft>
              <a:buSzPts val="1800"/>
              <a:buChar char="•"/>
              <a:defRPr/>
            </a:lvl8pPr>
            <a:lvl9pPr marL="4114800" lvl="8" indent="-342900" algn="l">
              <a:lnSpc>
                <a:spcPct val="120000"/>
              </a:lnSpc>
              <a:spcBef>
                <a:spcPts val="450"/>
              </a:spcBef>
              <a:spcAft>
                <a:spcPts val="0"/>
              </a:spcAft>
              <a:buSzPts val="1800"/>
              <a:buChar char="•"/>
              <a:defRPr/>
            </a:lvl9pPr>
          </a:lstStyle>
          <a:p>
            <a:endParaRPr/>
          </a:p>
        </p:txBody>
      </p:sp>
      <p:sp>
        <p:nvSpPr>
          <p:cNvPr id="268" name="Google Shape;268;p99"/>
          <p:cNvSpPr txBox="1">
            <a:spLocks noGrp="1"/>
          </p:cNvSpPr>
          <p:nvPr>
            <p:ph type="dt" idx="10"/>
          </p:nvPr>
        </p:nvSpPr>
        <p:spPr>
          <a:xfrm>
            <a:off x="6798724" y="297333"/>
            <a:ext cx="3150644" cy="278281"/>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9" name="Google Shape;269;p99"/>
          <p:cNvSpPr txBox="1">
            <a:spLocks noGrp="1"/>
          </p:cNvSpPr>
          <p:nvPr>
            <p:ph type="ftr" idx="11"/>
          </p:nvPr>
        </p:nvSpPr>
        <p:spPr>
          <a:xfrm>
            <a:off x="1306421" y="296377"/>
            <a:ext cx="5344952" cy="27828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0" name="Google Shape;270;p99"/>
          <p:cNvSpPr txBox="1">
            <a:spLocks noGrp="1"/>
          </p:cNvSpPr>
          <p:nvPr>
            <p:ph type="sldNum" idx="12"/>
          </p:nvPr>
        </p:nvSpPr>
        <p:spPr>
          <a:xfrm>
            <a:off x="432055" y="719076"/>
            <a:ext cx="729917" cy="453220"/>
          </a:xfrm>
          <a:prstGeom prst="rect">
            <a:avLst/>
          </a:prstGeom>
          <a:noFill/>
          <a:ln>
            <a:noFill/>
          </a:ln>
        </p:spPr>
        <p:txBody>
          <a:bodyPr spcFirstLastPara="1" wrap="square" lIns="91425" tIns="45700" rIns="91425" bIns="45700" anchor="t" anchorCtr="0">
            <a:noAutofit/>
          </a:bodyPr>
          <a:lstStyle>
            <a:lvl1pPr marL="0" lvl="0" indent="0" algn="r">
              <a:spcBef>
                <a:spcPts val="0"/>
              </a:spcBef>
              <a:spcAft>
                <a:spcPts val="0"/>
              </a:spcAft>
              <a:buNone/>
              <a:defRPr/>
            </a:lvl1pPr>
            <a:lvl2pPr marL="0" lvl="1" indent="0" algn="r">
              <a:spcBef>
                <a:spcPts val="0"/>
              </a:spcBef>
              <a:spcAft>
                <a:spcPts val="0"/>
              </a:spcAft>
              <a:buNone/>
              <a:defRPr/>
            </a:lvl2pPr>
            <a:lvl3pPr marL="0" lvl="2" indent="0" algn="r">
              <a:spcBef>
                <a:spcPts val="0"/>
              </a:spcBef>
              <a:spcAft>
                <a:spcPts val="0"/>
              </a:spcAft>
              <a:buNone/>
              <a:defRPr/>
            </a:lvl3pPr>
            <a:lvl4pPr marL="0" lvl="3" indent="0" algn="r">
              <a:spcBef>
                <a:spcPts val="0"/>
              </a:spcBef>
              <a:spcAft>
                <a:spcPts val="0"/>
              </a:spcAft>
              <a:buNone/>
              <a:defRPr/>
            </a:lvl4pPr>
            <a:lvl5pPr marL="0" lvl="4" indent="0" algn="r">
              <a:spcBef>
                <a:spcPts val="0"/>
              </a:spcBef>
              <a:spcAft>
                <a:spcPts val="0"/>
              </a:spcAft>
              <a:buNone/>
              <a:defRPr/>
            </a:lvl5pPr>
            <a:lvl6pPr marL="0" lvl="5" indent="0" algn="r">
              <a:spcBef>
                <a:spcPts val="0"/>
              </a:spcBef>
              <a:spcAft>
                <a:spcPts val="0"/>
              </a:spcAft>
              <a:buNone/>
              <a:defRPr/>
            </a:lvl6pPr>
            <a:lvl7pPr marL="0" lvl="6" indent="0" algn="r">
              <a:spcBef>
                <a:spcPts val="0"/>
              </a:spcBef>
              <a:spcAft>
                <a:spcPts val="0"/>
              </a:spcAft>
              <a:buNone/>
              <a:defRPr/>
            </a:lvl7pPr>
            <a:lvl8pPr marL="0" lvl="7" indent="0" algn="r">
              <a:spcBef>
                <a:spcPts val="0"/>
              </a:spcBef>
              <a:spcAft>
                <a:spcPts val="0"/>
              </a:spcAft>
              <a:buNone/>
              <a:defRPr/>
            </a:lvl8pPr>
            <a:lvl9pPr marL="0" lvl="8" indent="0" algn="r">
              <a:spcBef>
                <a:spcPts val="0"/>
              </a:spcBef>
              <a:spcAft>
                <a:spcPts val="0"/>
              </a:spcAft>
              <a:buNone/>
              <a:defRPr/>
            </a:lvl9pPr>
          </a:lstStyle>
          <a:p>
            <a:pPr marL="0" lvl="0" indent="0" algn="r" rtl="0">
              <a:spcBef>
                <a:spcPts val="0"/>
              </a:spcBef>
              <a:spcAft>
                <a:spcPts val="0"/>
              </a:spcAft>
              <a:buNone/>
            </a:pPr>
            <a:fld id="{00000000-1234-1234-1234-123412341234}" type="slidenum">
              <a:rPr lang="en-US"/>
              <a:t>‹#›</a:t>
            </a:fld>
            <a:endParaRPr/>
          </a:p>
        </p:txBody>
      </p:sp>
      <p:cxnSp>
        <p:nvCxnSpPr>
          <p:cNvPr id="271" name="Google Shape;271;p99"/>
          <p:cNvCxnSpPr/>
          <p:nvPr/>
        </p:nvCxnSpPr>
        <p:spPr>
          <a:xfrm>
            <a:off x="8495200" y="719076"/>
            <a:ext cx="0" cy="4193900"/>
          </a:xfrm>
          <a:prstGeom prst="straightConnector1">
            <a:avLst/>
          </a:prstGeom>
          <a:noFill/>
          <a:ln w="31750" cap="flat" cmpd="sng">
            <a:solidFill>
              <a:schemeClr val="accent1"/>
            </a:solidFill>
            <a:prstDash val="solid"/>
            <a:round/>
            <a:headEnd type="none" w="sm" len="sm"/>
            <a:tailEnd type="none" w="sm" len="sm"/>
          </a:ln>
        </p:spPr>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matchingName="Closing Slide">
  <p:cSld name="Closing Slide">
    <p:bg>
      <p:bgPr>
        <a:solidFill>
          <a:schemeClr val="lt1"/>
        </a:solidFill>
        <a:effectLst/>
      </p:bgPr>
    </p:bg>
    <p:spTree>
      <p:nvGrpSpPr>
        <p:cNvPr id="1" name="Shape 277"/>
        <p:cNvGrpSpPr/>
        <p:nvPr/>
      </p:nvGrpSpPr>
      <p:grpSpPr>
        <a:xfrm>
          <a:off x="0" y="0"/>
          <a:ext cx="0" cy="0"/>
          <a:chOff x="0" y="0"/>
          <a:chExt cx="0" cy="0"/>
        </a:xfrm>
      </p:grpSpPr>
      <p:pic>
        <p:nvPicPr>
          <p:cNvPr id="278" name="Google Shape;278;p55"/>
          <p:cNvPicPr preferRelativeResize="0"/>
          <p:nvPr/>
        </p:nvPicPr>
        <p:blipFill rotWithShape="1">
          <a:blip r:embed="rId2">
            <a:alphaModFix/>
          </a:blip>
          <a:srcRect/>
          <a:stretch/>
        </p:blipFill>
        <p:spPr>
          <a:xfrm>
            <a:off x="583337" y="3902417"/>
            <a:ext cx="3232858" cy="1132744"/>
          </a:xfrm>
          <a:prstGeom prst="rect">
            <a:avLst/>
          </a:prstGeom>
          <a:noFill/>
          <a:ln>
            <a:noFill/>
          </a:ln>
        </p:spPr>
      </p:pic>
      <p:sp>
        <p:nvSpPr>
          <p:cNvPr id="279" name="Google Shape;279;p55"/>
          <p:cNvSpPr txBox="1"/>
          <p:nvPr/>
        </p:nvSpPr>
        <p:spPr>
          <a:xfrm>
            <a:off x="481643" y="5310989"/>
            <a:ext cx="2512291" cy="369332"/>
          </a:xfrm>
          <a:prstGeom prst="rect">
            <a:avLst/>
          </a:prstGeom>
          <a:noFill/>
          <a:ln>
            <a:noFill/>
          </a:ln>
        </p:spPr>
        <p:txBody>
          <a:bodyPr spcFirstLastPara="1" wrap="square" lIns="91425" tIns="45700" rIns="91425" bIns="45700" anchor="ctr" anchorCtr="0">
            <a:spAutoFit/>
          </a:bodyPr>
          <a:lstStyle/>
          <a:p>
            <a:pPr marL="0" marR="0" lvl="0" indent="0" algn="l" rtl="0">
              <a:lnSpc>
                <a:spcPct val="90000"/>
              </a:lnSpc>
              <a:spcBef>
                <a:spcPts val="0"/>
              </a:spcBef>
              <a:spcAft>
                <a:spcPts val="0"/>
              </a:spcAft>
              <a:buNone/>
            </a:pPr>
            <a:r>
              <a:rPr lang="en-US" sz="2000">
                <a:solidFill>
                  <a:schemeClr val="lt2"/>
                </a:solidFill>
                <a:latin typeface="Trebuchet MS"/>
                <a:ea typeface="Trebuchet MS"/>
                <a:cs typeface="Trebuchet MS"/>
                <a:sym typeface="Trebuchet MS"/>
              </a:rPr>
              <a:t>www.nvidia.com/dli</a:t>
            </a:r>
            <a:endParaRPr sz="2000">
              <a:solidFill>
                <a:schemeClr val="lt2"/>
              </a:solidFill>
              <a:latin typeface="Trebuchet MS"/>
              <a:ea typeface="Trebuchet MS"/>
              <a:cs typeface="Trebuchet MS"/>
              <a:sym typeface="Trebuchet MS"/>
            </a:endParaRPr>
          </a:p>
        </p:txBody>
      </p:sp>
      <p:pic>
        <p:nvPicPr>
          <p:cNvPr id="280" name="Google Shape;280;p55"/>
          <p:cNvPicPr preferRelativeResize="0"/>
          <p:nvPr/>
        </p:nvPicPr>
        <p:blipFill rotWithShape="1">
          <a:blip r:embed="rId3">
            <a:alphaModFix/>
          </a:blip>
          <a:srcRect/>
          <a:stretch/>
        </p:blipFill>
        <p:spPr>
          <a:xfrm rot="10800000" flipH="1">
            <a:off x="42485" y="0"/>
            <a:ext cx="10930317" cy="61722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Subtitle, and Two Content">
  <p:cSld name="Title, Subtitle, and Two Content">
    <p:spTree>
      <p:nvGrpSpPr>
        <p:cNvPr id="1" name="Shape 32"/>
        <p:cNvGrpSpPr/>
        <p:nvPr/>
      </p:nvGrpSpPr>
      <p:grpSpPr>
        <a:xfrm>
          <a:off x="0" y="0"/>
          <a:ext cx="0" cy="0"/>
          <a:chOff x="0" y="0"/>
          <a:chExt cx="0" cy="0"/>
        </a:xfrm>
      </p:grpSpPr>
      <p:sp>
        <p:nvSpPr>
          <p:cNvPr id="33" name="Google Shape;33;p50"/>
          <p:cNvSpPr txBox="1">
            <a:spLocks noGrp="1"/>
          </p:cNvSpPr>
          <p:nvPr>
            <p:ph type="title"/>
          </p:nvPr>
        </p:nvSpPr>
        <p:spPr>
          <a:xfrm>
            <a:off x="498348" y="654352"/>
            <a:ext cx="9976104" cy="590931"/>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50"/>
          <p:cNvSpPr txBox="1">
            <a:spLocks noGrp="1"/>
          </p:cNvSpPr>
          <p:nvPr>
            <p:ph type="body" idx="1"/>
          </p:nvPr>
        </p:nvSpPr>
        <p:spPr>
          <a:xfrm>
            <a:off x="498348" y="2111661"/>
            <a:ext cx="4945063" cy="3693521"/>
          </a:xfrm>
          <a:prstGeom prst="rect">
            <a:avLst/>
          </a:prstGeom>
          <a:noFill/>
          <a:ln>
            <a:noFill/>
          </a:ln>
        </p:spPr>
        <p:txBody>
          <a:bodyPr spcFirstLastPara="1" wrap="square" lIns="91425" tIns="45700" rIns="91425" bIns="45700" anchor="t" anchorCtr="0">
            <a:noAutofit/>
          </a:bodyPr>
          <a:lstStyle>
            <a:lvl1pPr marL="457200" lvl="0" indent="-381000" algn="l">
              <a:lnSpc>
                <a:spcPct val="90000"/>
              </a:lnSpc>
              <a:spcBef>
                <a:spcPts val="900"/>
              </a:spcBef>
              <a:spcAft>
                <a:spcPts val="0"/>
              </a:spcAft>
              <a:buSzPts val="2400"/>
              <a:buFont typeface="Trebuchet MS"/>
              <a:buChar char="•"/>
              <a:defRPr sz="2400" b="0">
                <a:solidFill>
                  <a:schemeClr val="dk2"/>
                </a:solidFill>
              </a:defRPr>
            </a:lvl1pPr>
            <a:lvl2pPr marL="914400" lvl="1" indent="-355600" algn="l">
              <a:lnSpc>
                <a:spcPct val="90000"/>
              </a:lnSpc>
              <a:spcBef>
                <a:spcPts val="900"/>
              </a:spcBef>
              <a:spcAft>
                <a:spcPts val="0"/>
              </a:spcAft>
              <a:buSzPts val="2000"/>
              <a:buFont typeface="Trebuchet MS"/>
              <a:buChar char="•"/>
              <a:defRPr sz="2000" b="0">
                <a:solidFill>
                  <a:schemeClr val="dk2"/>
                </a:solidFill>
              </a:defRPr>
            </a:lvl2pPr>
            <a:lvl3pPr marL="1371600" lvl="2" indent="-342900" algn="l">
              <a:lnSpc>
                <a:spcPct val="90000"/>
              </a:lnSpc>
              <a:spcBef>
                <a:spcPts val="900"/>
              </a:spcBef>
              <a:spcAft>
                <a:spcPts val="0"/>
              </a:spcAft>
              <a:buSzPts val="1800"/>
              <a:buFont typeface="Trebuchet MS"/>
              <a:buChar char="•"/>
              <a:defRPr sz="1800" b="0">
                <a:solidFill>
                  <a:schemeClr val="dk2"/>
                </a:solidFill>
              </a:defRPr>
            </a:lvl3pPr>
            <a:lvl4pPr marL="1828800" lvl="3" indent="-342900" algn="l">
              <a:spcBef>
                <a:spcPts val="900"/>
              </a:spcBef>
              <a:spcAft>
                <a:spcPts val="0"/>
              </a:spcAft>
              <a:buClr>
                <a:schemeClr val="lt1"/>
              </a:buClr>
              <a:buSzPts val="1800"/>
              <a:buFont typeface="Noto Sans Symbols"/>
              <a:buChar char="▪"/>
              <a:defRPr sz="1800" b="0">
                <a:solidFill>
                  <a:schemeClr val="lt1"/>
                </a:solidFill>
              </a:defRPr>
            </a:lvl4pPr>
            <a:lvl5pPr marL="2286000" lvl="4" indent="-342900" algn="l">
              <a:spcBef>
                <a:spcPts val="360"/>
              </a:spcBef>
              <a:spcAft>
                <a:spcPts val="0"/>
              </a:spcAft>
              <a:buClr>
                <a:schemeClr val="lt1"/>
              </a:buClr>
              <a:buSzPts val="1800"/>
              <a:buFont typeface="Noto Sans Symbols"/>
              <a:buChar char="▪"/>
              <a:defRPr sz="1800" b="0">
                <a:solidFill>
                  <a:schemeClr val="lt1"/>
                </a:solidFill>
              </a:defRPr>
            </a:lvl5pPr>
            <a:lvl6pPr marL="2743200" lvl="5" indent="-342900" algn="l">
              <a:spcBef>
                <a:spcPts val="360"/>
              </a:spcBef>
              <a:spcAft>
                <a:spcPts val="0"/>
              </a:spcAft>
              <a:buClr>
                <a:schemeClr val="dk2"/>
              </a:buClr>
              <a:buSzPts val="1800"/>
              <a:buFont typeface="Trebuchet MS"/>
              <a:buChar char="»"/>
              <a:defRPr sz="1800"/>
            </a:lvl6pPr>
            <a:lvl7pPr marL="3200400" lvl="6" indent="-342900" algn="l">
              <a:spcBef>
                <a:spcPts val="360"/>
              </a:spcBef>
              <a:spcAft>
                <a:spcPts val="0"/>
              </a:spcAft>
              <a:buClr>
                <a:schemeClr val="dk2"/>
              </a:buClr>
              <a:buSzPts val="1800"/>
              <a:buFont typeface="Trebuchet MS"/>
              <a:buChar char="»"/>
              <a:defRPr sz="1800"/>
            </a:lvl7pPr>
            <a:lvl8pPr marL="3657600" lvl="7" indent="-342900" algn="l">
              <a:spcBef>
                <a:spcPts val="360"/>
              </a:spcBef>
              <a:spcAft>
                <a:spcPts val="0"/>
              </a:spcAft>
              <a:buClr>
                <a:schemeClr val="dk2"/>
              </a:buClr>
              <a:buSzPts val="1800"/>
              <a:buFont typeface="Trebuchet MS"/>
              <a:buChar char="»"/>
              <a:defRPr sz="1800"/>
            </a:lvl8pPr>
            <a:lvl9pPr marL="4114800" lvl="8" indent="-342900" algn="l">
              <a:spcBef>
                <a:spcPts val="360"/>
              </a:spcBef>
              <a:spcAft>
                <a:spcPts val="0"/>
              </a:spcAft>
              <a:buClr>
                <a:schemeClr val="dk2"/>
              </a:buClr>
              <a:buSzPts val="1800"/>
              <a:buFont typeface="Trebuchet MS"/>
              <a:buChar char="»"/>
              <a:defRPr sz="1800"/>
            </a:lvl9pPr>
          </a:lstStyle>
          <a:p>
            <a:endParaRPr/>
          </a:p>
        </p:txBody>
      </p:sp>
      <p:sp>
        <p:nvSpPr>
          <p:cNvPr id="35" name="Google Shape;35;p50"/>
          <p:cNvSpPr txBox="1">
            <a:spLocks noGrp="1"/>
          </p:cNvSpPr>
          <p:nvPr>
            <p:ph type="body" idx="2"/>
          </p:nvPr>
        </p:nvSpPr>
        <p:spPr>
          <a:xfrm>
            <a:off x="5529390" y="2111661"/>
            <a:ext cx="4945062" cy="3693521"/>
          </a:xfrm>
          <a:prstGeom prst="rect">
            <a:avLst/>
          </a:prstGeom>
          <a:noFill/>
          <a:ln>
            <a:noFill/>
          </a:ln>
        </p:spPr>
        <p:txBody>
          <a:bodyPr spcFirstLastPara="1" wrap="square" lIns="91425" tIns="45700" rIns="91425" bIns="45700" anchor="t" anchorCtr="0">
            <a:noAutofit/>
          </a:bodyPr>
          <a:lstStyle>
            <a:lvl1pPr marL="457200" lvl="0" indent="-381000" algn="l">
              <a:lnSpc>
                <a:spcPct val="90000"/>
              </a:lnSpc>
              <a:spcBef>
                <a:spcPts val="900"/>
              </a:spcBef>
              <a:spcAft>
                <a:spcPts val="0"/>
              </a:spcAft>
              <a:buSzPts val="2400"/>
              <a:buFont typeface="Trebuchet MS"/>
              <a:buChar char="•"/>
              <a:defRPr sz="2400" b="0">
                <a:solidFill>
                  <a:schemeClr val="dk2"/>
                </a:solidFill>
              </a:defRPr>
            </a:lvl1pPr>
            <a:lvl2pPr marL="914400" lvl="1" indent="-355600" algn="l">
              <a:lnSpc>
                <a:spcPct val="90000"/>
              </a:lnSpc>
              <a:spcBef>
                <a:spcPts val="900"/>
              </a:spcBef>
              <a:spcAft>
                <a:spcPts val="0"/>
              </a:spcAft>
              <a:buSzPts val="2000"/>
              <a:buFont typeface="Trebuchet MS"/>
              <a:buChar char="•"/>
              <a:defRPr sz="2000" b="0">
                <a:solidFill>
                  <a:schemeClr val="dk2"/>
                </a:solidFill>
              </a:defRPr>
            </a:lvl2pPr>
            <a:lvl3pPr marL="1371600" lvl="2" indent="-342900" algn="l">
              <a:lnSpc>
                <a:spcPct val="90000"/>
              </a:lnSpc>
              <a:spcBef>
                <a:spcPts val="900"/>
              </a:spcBef>
              <a:spcAft>
                <a:spcPts val="0"/>
              </a:spcAft>
              <a:buSzPts val="1800"/>
              <a:buFont typeface="Trebuchet MS"/>
              <a:buChar char="•"/>
              <a:defRPr sz="1800" b="0">
                <a:solidFill>
                  <a:schemeClr val="dk2"/>
                </a:solidFill>
              </a:defRPr>
            </a:lvl3pPr>
            <a:lvl4pPr marL="1828800" lvl="3" indent="-342900" algn="l">
              <a:spcBef>
                <a:spcPts val="900"/>
              </a:spcBef>
              <a:spcAft>
                <a:spcPts val="0"/>
              </a:spcAft>
              <a:buClr>
                <a:schemeClr val="lt1"/>
              </a:buClr>
              <a:buSzPts val="1800"/>
              <a:buFont typeface="Noto Sans Symbols"/>
              <a:buChar char="▪"/>
              <a:defRPr sz="1800" b="0">
                <a:solidFill>
                  <a:schemeClr val="lt1"/>
                </a:solidFill>
              </a:defRPr>
            </a:lvl4pPr>
            <a:lvl5pPr marL="2286000" lvl="4" indent="-342900" algn="l">
              <a:spcBef>
                <a:spcPts val="360"/>
              </a:spcBef>
              <a:spcAft>
                <a:spcPts val="0"/>
              </a:spcAft>
              <a:buClr>
                <a:schemeClr val="lt1"/>
              </a:buClr>
              <a:buSzPts val="1800"/>
              <a:buFont typeface="Noto Sans Symbols"/>
              <a:buChar char="▪"/>
              <a:defRPr sz="1800" b="0">
                <a:solidFill>
                  <a:schemeClr val="lt1"/>
                </a:solidFill>
              </a:defRPr>
            </a:lvl5pPr>
            <a:lvl6pPr marL="2743200" lvl="5" indent="-342900" algn="l">
              <a:spcBef>
                <a:spcPts val="360"/>
              </a:spcBef>
              <a:spcAft>
                <a:spcPts val="0"/>
              </a:spcAft>
              <a:buClr>
                <a:schemeClr val="dk2"/>
              </a:buClr>
              <a:buSzPts val="1800"/>
              <a:buFont typeface="Trebuchet MS"/>
              <a:buChar char="»"/>
              <a:defRPr sz="1800"/>
            </a:lvl6pPr>
            <a:lvl7pPr marL="3200400" lvl="6" indent="-342900" algn="l">
              <a:spcBef>
                <a:spcPts val="360"/>
              </a:spcBef>
              <a:spcAft>
                <a:spcPts val="0"/>
              </a:spcAft>
              <a:buClr>
                <a:schemeClr val="dk2"/>
              </a:buClr>
              <a:buSzPts val="1800"/>
              <a:buFont typeface="Trebuchet MS"/>
              <a:buChar char="»"/>
              <a:defRPr sz="1800"/>
            </a:lvl7pPr>
            <a:lvl8pPr marL="3657600" lvl="7" indent="-342900" algn="l">
              <a:spcBef>
                <a:spcPts val="360"/>
              </a:spcBef>
              <a:spcAft>
                <a:spcPts val="0"/>
              </a:spcAft>
              <a:buClr>
                <a:schemeClr val="dk2"/>
              </a:buClr>
              <a:buSzPts val="1800"/>
              <a:buFont typeface="Trebuchet MS"/>
              <a:buChar char="»"/>
              <a:defRPr sz="1800"/>
            </a:lvl8pPr>
            <a:lvl9pPr marL="4114800" lvl="8" indent="-342900" algn="l">
              <a:spcBef>
                <a:spcPts val="360"/>
              </a:spcBef>
              <a:spcAft>
                <a:spcPts val="0"/>
              </a:spcAft>
              <a:buClr>
                <a:schemeClr val="dk2"/>
              </a:buClr>
              <a:buSzPts val="1800"/>
              <a:buFont typeface="Trebuchet MS"/>
              <a:buChar char="»"/>
              <a:defRPr sz="1800"/>
            </a:lvl9pPr>
          </a:lstStyle>
          <a:p>
            <a:endParaRPr/>
          </a:p>
        </p:txBody>
      </p:sp>
      <p:sp>
        <p:nvSpPr>
          <p:cNvPr id="36" name="Google Shape;36;p50"/>
          <p:cNvSpPr txBox="1">
            <a:spLocks noGrp="1"/>
          </p:cNvSpPr>
          <p:nvPr>
            <p:ph type="body" idx="3"/>
          </p:nvPr>
        </p:nvSpPr>
        <p:spPr>
          <a:xfrm>
            <a:off x="498348" y="1180568"/>
            <a:ext cx="9976104" cy="525463"/>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900"/>
              </a:spcBef>
              <a:spcAft>
                <a:spcPts val="0"/>
              </a:spcAft>
              <a:buSzPts val="2400"/>
              <a:buFont typeface="Trebuchet MS"/>
              <a:buNone/>
              <a:defRPr sz="2400" b="0">
                <a:solidFill>
                  <a:schemeClr val="lt2"/>
                </a:solidFill>
                <a:latin typeface="Trebuchet MS"/>
                <a:ea typeface="Trebuchet MS"/>
                <a:cs typeface="Trebuchet MS"/>
                <a:sym typeface="Trebuchet MS"/>
              </a:defRPr>
            </a:lvl1pPr>
            <a:lvl2pPr marL="914400" lvl="1"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2pPr>
            <a:lvl3pPr marL="1371600" lvl="2"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3pPr>
            <a:lvl4pPr marL="1828800" lvl="3" indent="-228600" algn="ctr">
              <a:spcBef>
                <a:spcPts val="90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4pPr>
            <a:lvl5pPr marL="2286000" lvl="4" indent="-228600" algn="ctr">
              <a:spcBef>
                <a:spcPts val="56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matchingName="Title Slide">
  <p:cSld name="Title Slide">
    <p:bg>
      <p:bgPr>
        <a:solidFill>
          <a:schemeClr val="lt1"/>
        </a:solidFill>
        <a:effectLst/>
      </p:bgPr>
    </p:bg>
    <p:spTree>
      <p:nvGrpSpPr>
        <p:cNvPr id="1" name="Shape 281"/>
        <p:cNvGrpSpPr/>
        <p:nvPr/>
      </p:nvGrpSpPr>
      <p:grpSpPr>
        <a:xfrm>
          <a:off x="0" y="0"/>
          <a:ext cx="0" cy="0"/>
          <a:chOff x="0" y="0"/>
          <a:chExt cx="0" cy="0"/>
        </a:xfrm>
      </p:grpSpPr>
      <p:sp>
        <p:nvSpPr>
          <p:cNvPr id="282" name="Google Shape;282;p56"/>
          <p:cNvSpPr/>
          <p:nvPr/>
        </p:nvSpPr>
        <p:spPr>
          <a:xfrm>
            <a:off x="0" y="0"/>
            <a:ext cx="10972800" cy="6172200"/>
          </a:xfrm>
          <a:prstGeom prst="rect">
            <a:avLst/>
          </a:prstGeom>
          <a:gradFill>
            <a:gsLst>
              <a:gs pos="0">
                <a:schemeClr val="lt2"/>
              </a:gs>
              <a:gs pos="54000">
                <a:schemeClr val="lt2"/>
              </a:gs>
              <a:gs pos="100000">
                <a:schemeClr val="lt2"/>
              </a:gs>
            </a:gsLst>
            <a:lin ang="30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pic>
        <p:nvPicPr>
          <p:cNvPr id="283" name="Google Shape;283;p56"/>
          <p:cNvPicPr preferRelativeResize="0"/>
          <p:nvPr/>
        </p:nvPicPr>
        <p:blipFill rotWithShape="1">
          <a:blip r:embed="rId2">
            <a:alphaModFix/>
          </a:blip>
          <a:srcRect/>
          <a:stretch/>
        </p:blipFill>
        <p:spPr>
          <a:xfrm rot="10800000" flipH="1">
            <a:off x="42482" y="0"/>
            <a:ext cx="10930318" cy="6172200"/>
          </a:xfrm>
          <a:prstGeom prst="rect">
            <a:avLst/>
          </a:prstGeom>
          <a:noFill/>
          <a:ln>
            <a:noFill/>
          </a:ln>
        </p:spPr>
      </p:pic>
      <p:pic>
        <p:nvPicPr>
          <p:cNvPr id="284" name="Google Shape;284;p56"/>
          <p:cNvPicPr preferRelativeResize="0"/>
          <p:nvPr/>
        </p:nvPicPr>
        <p:blipFill rotWithShape="1">
          <a:blip r:embed="rId3">
            <a:alphaModFix/>
          </a:blip>
          <a:srcRect/>
          <a:stretch/>
        </p:blipFill>
        <p:spPr>
          <a:xfrm>
            <a:off x="604531" y="3033529"/>
            <a:ext cx="2020682" cy="700079"/>
          </a:xfrm>
          <a:prstGeom prst="rect">
            <a:avLst/>
          </a:prstGeom>
          <a:noFill/>
          <a:ln>
            <a:noFill/>
          </a:ln>
        </p:spPr>
      </p:pic>
      <p:sp>
        <p:nvSpPr>
          <p:cNvPr id="285" name="Google Shape;285;p56"/>
          <p:cNvSpPr txBox="1">
            <a:spLocks noGrp="1"/>
          </p:cNvSpPr>
          <p:nvPr>
            <p:ph type="subTitle" idx="1"/>
          </p:nvPr>
        </p:nvSpPr>
        <p:spPr>
          <a:xfrm>
            <a:off x="481661" y="5353031"/>
            <a:ext cx="9526126" cy="341632"/>
          </a:xfrm>
          <a:prstGeom prst="rect">
            <a:avLst/>
          </a:prstGeom>
          <a:noFill/>
          <a:ln>
            <a:noFill/>
          </a:ln>
        </p:spPr>
        <p:txBody>
          <a:bodyPr spcFirstLastPara="1" wrap="square" lIns="91425" tIns="45700" rIns="91425" bIns="45700" anchor="t" anchorCtr="0">
            <a:spAutoFit/>
          </a:bodyPr>
          <a:lstStyle>
            <a:lvl1pPr lvl="0" algn="l">
              <a:lnSpc>
                <a:spcPct val="90000"/>
              </a:lnSpc>
              <a:spcBef>
                <a:spcPts val="600"/>
              </a:spcBef>
              <a:spcAft>
                <a:spcPts val="0"/>
              </a:spcAft>
              <a:buSzPts val="1800"/>
              <a:buFont typeface="Trebuchet MS"/>
              <a:buNone/>
              <a:defRPr sz="1800" b="0">
                <a:solidFill>
                  <a:schemeClr val="lt1"/>
                </a:solidFill>
                <a:latin typeface="Trebuchet MS"/>
                <a:ea typeface="Trebuchet MS"/>
                <a:cs typeface="Trebuchet MS"/>
                <a:sym typeface="Trebuchet MS"/>
              </a:defRPr>
            </a:lvl1pPr>
            <a:lvl2pPr lvl="1" algn="l">
              <a:lnSpc>
                <a:spcPct val="90000"/>
              </a:lnSpc>
              <a:spcBef>
                <a:spcPts val="900"/>
              </a:spcBef>
              <a:spcAft>
                <a:spcPts val="0"/>
              </a:spcAft>
              <a:buSzPts val="1800"/>
              <a:buNone/>
              <a:defRPr/>
            </a:lvl2pPr>
            <a:lvl3pPr lvl="2" algn="l">
              <a:lnSpc>
                <a:spcPct val="90000"/>
              </a:lnSpc>
              <a:spcBef>
                <a:spcPts val="900"/>
              </a:spcBef>
              <a:spcAft>
                <a:spcPts val="0"/>
              </a:spcAft>
              <a:buSzPts val="1800"/>
              <a:buNone/>
              <a:defRPr/>
            </a:lvl3pPr>
            <a:lvl4pPr lvl="3" algn="l">
              <a:spcBef>
                <a:spcPts val="900"/>
              </a:spcBef>
              <a:spcAft>
                <a:spcPts val="0"/>
              </a:spcAft>
              <a:buClr>
                <a:schemeClr val="dk2"/>
              </a:buClr>
              <a:buSzPts val="1800"/>
              <a:buChar char="–"/>
              <a:defRPr/>
            </a:lvl4pPr>
            <a:lvl5pPr lvl="4" algn="l">
              <a:spcBef>
                <a:spcPts val="360"/>
              </a:spcBef>
              <a:spcAft>
                <a:spcPts val="0"/>
              </a:spcAft>
              <a:buClr>
                <a:schemeClr val="dk2"/>
              </a:buClr>
              <a:buSzPts val="1800"/>
              <a:buChar char="»"/>
              <a:defRPr/>
            </a:lvl5pPr>
            <a:lvl6pPr lvl="5" algn="l">
              <a:spcBef>
                <a:spcPts val="360"/>
              </a:spcBef>
              <a:spcAft>
                <a:spcPts val="0"/>
              </a:spcAft>
              <a:buClr>
                <a:schemeClr val="dk2"/>
              </a:buClr>
              <a:buSzPts val="1800"/>
              <a:buChar char="»"/>
              <a:defRPr/>
            </a:lvl6pPr>
            <a:lvl7pPr lvl="6" algn="l">
              <a:spcBef>
                <a:spcPts val="360"/>
              </a:spcBef>
              <a:spcAft>
                <a:spcPts val="0"/>
              </a:spcAft>
              <a:buClr>
                <a:schemeClr val="dk2"/>
              </a:buClr>
              <a:buSzPts val="1800"/>
              <a:buChar char="»"/>
              <a:defRPr/>
            </a:lvl7pPr>
            <a:lvl8pPr lvl="7" algn="l">
              <a:spcBef>
                <a:spcPts val="360"/>
              </a:spcBef>
              <a:spcAft>
                <a:spcPts val="0"/>
              </a:spcAft>
              <a:buClr>
                <a:schemeClr val="dk2"/>
              </a:buClr>
              <a:buSzPts val="1800"/>
              <a:buChar char="»"/>
              <a:defRPr/>
            </a:lvl8pPr>
            <a:lvl9pPr lvl="8" algn="l">
              <a:spcBef>
                <a:spcPts val="360"/>
              </a:spcBef>
              <a:spcAft>
                <a:spcPts val="0"/>
              </a:spcAft>
              <a:buClr>
                <a:schemeClr val="dk2"/>
              </a:buClr>
              <a:buSzPts val="1800"/>
              <a:buChar char="»"/>
              <a:defRPr/>
            </a:lvl9pPr>
          </a:lstStyle>
          <a:p>
            <a:endParaRPr/>
          </a:p>
        </p:txBody>
      </p:sp>
      <p:sp>
        <p:nvSpPr>
          <p:cNvPr id="286" name="Google Shape;286;p56"/>
          <p:cNvSpPr txBox="1">
            <a:spLocks noGrp="1"/>
          </p:cNvSpPr>
          <p:nvPr>
            <p:ph type="title"/>
          </p:nvPr>
        </p:nvSpPr>
        <p:spPr>
          <a:xfrm>
            <a:off x="481662" y="4405222"/>
            <a:ext cx="7939668" cy="982855"/>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SzPts val="1400"/>
              <a:buNone/>
              <a:defRPr sz="4600" b="1" cap="none">
                <a:solidFill>
                  <a:schemeClr val="lt1"/>
                </a:solidFill>
                <a:latin typeface="Trebuchet MS"/>
                <a:ea typeface="Trebuchet MS"/>
                <a:cs typeface="Trebuchet MS"/>
                <a:sym typeface="Trebuchet M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itle, Subtitle, and Content">
  <p:cSld name="Title, Subtitle, and Content">
    <p:spTree>
      <p:nvGrpSpPr>
        <p:cNvPr id="1" name="Shape 287"/>
        <p:cNvGrpSpPr/>
        <p:nvPr/>
      </p:nvGrpSpPr>
      <p:grpSpPr>
        <a:xfrm>
          <a:off x="0" y="0"/>
          <a:ext cx="0" cy="0"/>
          <a:chOff x="0" y="0"/>
          <a:chExt cx="0" cy="0"/>
        </a:xfrm>
      </p:grpSpPr>
      <p:sp>
        <p:nvSpPr>
          <p:cNvPr id="288" name="Google Shape;288;p57"/>
          <p:cNvSpPr txBox="1">
            <a:spLocks noGrp="1"/>
          </p:cNvSpPr>
          <p:nvPr>
            <p:ph type="title"/>
          </p:nvPr>
        </p:nvSpPr>
        <p:spPr>
          <a:xfrm>
            <a:off x="498348" y="737428"/>
            <a:ext cx="9976104" cy="590931"/>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9" name="Google Shape;289;p57"/>
          <p:cNvSpPr txBox="1">
            <a:spLocks noGrp="1"/>
          </p:cNvSpPr>
          <p:nvPr>
            <p:ph type="body" idx="1"/>
          </p:nvPr>
        </p:nvSpPr>
        <p:spPr>
          <a:xfrm>
            <a:off x="516750" y="2103037"/>
            <a:ext cx="9948672" cy="3718925"/>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900"/>
              </a:spcBef>
              <a:spcAft>
                <a:spcPts val="0"/>
              </a:spcAft>
              <a:buClr>
                <a:schemeClr val="dk1"/>
              </a:buClr>
              <a:buSzPts val="1800"/>
              <a:buFont typeface="Trebuchet MS"/>
              <a:buNone/>
              <a:defRPr sz="1800">
                <a:solidFill>
                  <a:schemeClr val="dk2"/>
                </a:solidFill>
              </a:defRPr>
            </a:lvl1pPr>
            <a:lvl2pPr marL="914400" lvl="1" indent="-228600" algn="l">
              <a:lnSpc>
                <a:spcPct val="90000"/>
              </a:lnSpc>
              <a:spcBef>
                <a:spcPts val="900"/>
              </a:spcBef>
              <a:spcAft>
                <a:spcPts val="0"/>
              </a:spcAft>
              <a:buClr>
                <a:schemeClr val="dk1"/>
              </a:buClr>
              <a:buSzPts val="1600"/>
              <a:buFont typeface="Trebuchet MS"/>
              <a:buNone/>
              <a:defRPr sz="1600">
                <a:solidFill>
                  <a:schemeClr val="dk2"/>
                </a:solidFill>
              </a:defRPr>
            </a:lvl2pPr>
            <a:lvl3pPr marL="1371600" lvl="2" indent="-228600" algn="l">
              <a:lnSpc>
                <a:spcPct val="90000"/>
              </a:lnSpc>
              <a:spcBef>
                <a:spcPts val="900"/>
              </a:spcBef>
              <a:spcAft>
                <a:spcPts val="0"/>
              </a:spcAft>
              <a:buClr>
                <a:schemeClr val="dk1"/>
              </a:buClr>
              <a:buSzPts val="1400"/>
              <a:buFont typeface="Trebuchet MS"/>
              <a:buNone/>
              <a:defRPr sz="1400">
                <a:solidFill>
                  <a:schemeClr val="dk2"/>
                </a:solidFill>
              </a:defRPr>
            </a:lvl3pPr>
            <a:lvl4pPr marL="1828800" lvl="3" indent="-342900" algn="l">
              <a:spcBef>
                <a:spcPts val="900"/>
              </a:spcBef>
              <a:spcAft>
                <a:spcPts val="0"/>
              </a:spcAft>
              <a:buClr>
                <a:schemeClr val="dk1"/>
              </a:buClr>
              <a:buSzPts val="1800"/>
              <a:buFont typeface="Noto Sans Symbols"/>
              <a:buChar char="▪"/>
              <a:defRPr sz="1800">
                <a:solidFill>
                  <a:schemeClr val="lt1"/>
                </a:solidFill>
              </a:defRPr>
            </a:lvl4pPr>
            <a:lvl5pPr marL="2286000" lvl="4" indent="-355600" algn="l">
              <a:spcBef>
                <a:spcPts val="400"/>
              </a:spcBef>
              <a:spcAft>
                <a:spcPts val="0"/>
              </a:spcAft>
              <a:buClr>
                <a:schemeClr val="dk1"/>
              </a:buClr>
              <a:buSzPts val="2000"/>
              <a:buFont typeface="Noto Sans Symbols"/>
              <a:buChar char="▪"/>
              <a:defRPr>
                <a:solidFill>
                  <a:schemeClr val="lt1"/>
                </a:solidFill>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
        <p:nvSpPr>
          <p:cNvPr id="290" name="Google Shape;290;p57"/>
          <p:cNvSpPr txBox="1">
            <a:spLocks noGrp="1"/>
          </p:cNvSpPr>
          <p:nvPr>
            <p:ph type="body" idx="2"/>
          </p:nvPr>
        </p:nvSpPr>
        <p:spPr>
          <a:xfrm>
            <a:off x="498348" y="1259535"/>
            <a:ext cx="9976104" cy="525463"/>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900"/>
              </a:spcBef>
              <a:spcAft>
                <a:spcPts val="0"/>
              </a:spcAft>
              <a:buSzPts val="2400"/>
              <a:buFont typeface="Trebuchet MS"/>
              <a:buNone/>
              <a:defRPr sz="2400" b="0">
                <a:solidFill>
                  <a:schemeClr val="lt2"/>
                </a:solidFill>
                <a:latin typeface="Trebuchet MS"/>
                <a:ea typeface="Trebuchet MS"/>
                <a:cs typeface="Trebuchet MS"/>
                <a:sym typeface="Trebuchet MS"/>
              </a:defRPr>
            </a:lvl1pPr>
            <a:lvl2pPr marL="914400" lvl="1"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2pPr>
            <a:lvl3pPr marL="1371600" lvl="2"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3pPr>
            <a:lvl4pPr marL="1828800" lvl="3" indent="-228600" algn="ctr">
              <a:spcBef>
                <a:spcPts val="90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4pPr>
            <a:lvl5pPr marL="2286000" lvl="4" indent="-228600" algn="ctr">
              <a:spcBef>
                <a:spcPts val="56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BULLET_ICON_Title, Subtitle, and Content">
  <p:cSld name="BULLET_ICON_Title, Subtitle, and Content">
    <p:spTree>
      <p:nvGrpSpPr>
        <p:cNvPr id="1" name="Shape 291"/>
        <p:cNvGrpSpPr/>
        <p:nvPr/>
      </p:nvGrpSpPr>
      <p:grpSpPr>
        <a:xfrm>
          <a:off x="0" y="0"/>
          <a:ext cx="0" cy="0"/>
          <a:chOff x="0" y="0"/>
          <a:chExt cx="0" cy="0"/>
        </a:xfrm>
      </p:grpSpPr>
      <p:sp>
        <p:nvSpPr>
          <p:cNvPr id="292" name="Google Shape;292;p58"/>
          <p:cNvSpPr txBox="1">
            <a:spLocks noGrp="1"/>
          </p:cNvSpPr>
          <p:nvPr>
            <p:ph type="title"/>
          </p:nvPr>
        </p:nvSpPr>
        <p:spPr>
          <a:xfrm>
            <a:off x="498348" y="737428"/>
            <a:ext cx="9976104" cy="590931"/>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3" name="Google Shape;293;p58"/>
          <p:cNvSpPr txBox="1">
            <a:spLocks noGrp="1"/>
          </p:cNvSpPr>
          <p:nvPr>
            <p:ph type="body" idx="1"/>
          </p:nvPr>
        </p:nvSpPr>
        <p:spPr>
          <a:xfrm>
            <a:off x="516750" y="2103037"/>
            <a:ext cx="9948672" cy="3718925"/>
          </a:xfrm>
          <a:prstGeom prst="rect">
            <a:avLst/>
          </a:prstGeom>
          <a:noFill/>
          <a:ln>
            <a:noFill/>
          </a:ln>
        </p:spPr>
        <p:txBody>
          <a:bodyPr spcFirstLastPara="1" wrap="square" lIns="91425" tIns="45700" rIns="91425" bIns="45700" anchor="t" anchorCtr="0">
            <a:noAutofit/>
          </a:bodyPr>
          <a:lstStyle>
            <a:lvl1pPr marL="457200" lvl="0" indent="-314325" algn="l">
              <a:lnSpc>
                <a:spcPct val="90000"/>
              </a:lnSpc>
              <a:spcBef>
                <a:spcPts val="900"/>
              </a:spcBef>
              <a:spcAft>
                <a:spcPts val="0"/>
              </a:spcAft>
              <a:buClr>
                <a:schemeClr val="dk1"/>
              </a:buClr>
              <a:buSzPts val="1350"/>
              <a:buFont typeface="Trebuchet MS"/>
              <a:buChar char="•"/>
              <a:defRPr sz="1800">
                <a:solidFill>
                  <a:schemeClr val="dk2"/>
                </a:solidFill>
              </a:defRPr>
            </a:lvl1pPr>
            <a:lvl2pPr marL="914400" lvl="1" indent="-304800" algn="l">
              <a:lnSpc>
                <a:spcPct val="90000"/>
              </a:lnSpc>
              <a:spcBef>
                <a:spcPts val="900"/>
              </a:spcBef>
              <a:spcAft>
                <a:spcPts val="0"/>
              </a:spcAft>
              <a:buClr>
                <a:schemeClr val="dk1"/>
              </a:buClr>
              <a:buSzPts val="1200"/>
              <a:buFont typeface="Trebuchet MS"/>
              <a:buChar char="•"/>
              <a:defRPr sz="1600">
                <a:solidFill>
                  <a:schemeClr val="dk2"/>
                </a:solidFill>
              </a:defRPr>
            </a:lvl2pPr>
            <a:lvl3pPr marL="1371600" lvl="2" indent="-295275" algn="l">
              <a:lnSpc>
                <a:spcPct val="90000"/>
              </a:lnSpc>
              <a:spcBef>
                <a:spcPts val="900"/>
              </a:spcBef>
              <a:spcAft>
                <a:spcPts val="0"/>
              </a:spcAft>
              <a:buClr>
                <a:schemeClr val="dk1"/>
              </a:buClr>
              <a:buSzPts val="1050"/>
              <a:buFont typeface="Trebuchet MS"/>
              <a:buChar char="•"/>
              <a:defRPr sz="1400">
                <a:solidFill>
                  <a:schemeClr val="dk2"/>
                </a:solidFill>
              </a:defRPr>
            </a:lvl3pPr>
            <a:lvl4pPr marL="1828800" lvl="3" indent="-342900" algn="l">
              <a:spcBef>
                <a:spcPts val="900"/>
              </a:spcBef>
              <a:spcAft>
                <a:spcPts val="0"/>
              </a:spcAft>
              <a:buClr>
                <a:schemeClr val="dk1"/>
              </a:buClr>
              <a:buSzPts val="1800"/>
              <a:buFont typeface="Noto Sans Symbols"/>
              <a:buChar char="▪"/>
              <a:defRPr sz="1800">
                <a:solidFill>
                  <a:schemeClr val="lt1"/>
                </a:solidFill>
              </a:defRPr>
            </a:lvl4pPr>
            <a:lvl5pPr marL="2286000" lvl="4" indent="-355600" algn="l">
              <a:spcBef>
                <a:spcPts val="400"/>
              </a:spcBef>
              <a:spcAft>
                <a:spcPts val="0"/>
              </a:spcAft>
              <a:buClr>
                <a:schemeClr val="dk1"/>
              </a:buClr>
              <a:buSzPts val="2000"/>
              <a:buFont typeface="Noto Sans Symbols"/>
              <a:buChar char="▪"/>
              <a:defRPr>
                <a:solidFill>
                  <a:schemeClr val="lt1"/>
                </a:solidFill>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
        <p:nvSpPr>
          <p:cNvPr id="294" name="Google Shape;294;p58"/>
          <p:cNvSpPr txBox="1">
            <a:spLocks noGrp="1"/>
          </p:cNvSpPr>
          <p:nvPr>
            <p:ph type="body" idx="2"/>
          </p:nvPr>
        </p:nvSpPr>
        <p:spPr>
          <a:xfrm>
            <a:off x="498348" y="1259535"/>
            <a:ext cx="9976104" cy="525463"/>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900"/>
              </a:spcBef>
              <a:spcAft>
                <a:spcPts val="0"/>
              </a:spcAft>
              <a:buSzPts val="2400"/>
              <a:buFont typeface="Trebuchet MS"/>
              <a:buNone/>
              <a:defRPr sz="2400" b="0">
                <a:solidFill>
                  <a:schemeClr val="lt2"/>
                </a:solidFill>
                <a:latin typeface="Trebuchet MS"/>
                <a:ea typeface="Trebuchet MS"/>
                <a:cs typeface="Trebuchet MS"/>
                <a:sym typeface="Trebuchet MS"/>
              </a:defRPr>
            </a:lvl1pPr>
            <a:lvl2pPr marL="914400" lvl="1"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2pPr>
            <a:lvl3pPr marL="1371600" lvl="2"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3pPr>
            <a:lvl4pPr marL="1828800" lvl="3" indent="-228600" algn="ctr">
              <a:spcBef>
                <a:spcPts val="90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4pPr>
            <a:lvl5pPr marL="2286000" lvl="4" indent="-228600" algn="ctr">
              <a:spcBef>
                <a:spcPts val="56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
        <p:nvSpPr>
          <p:cNvPr id="295" name="Google Shape;295;p58"/>
          <p:cNvSpPr/>
          <p:nvPr/>
        </p:nvSpPr>
        <p:spPr>
          <a:xfrm>
            <a:off x="168283" y="5775857"/>
            <a:ext cx="2762866" cy="248142"/>
          </a:xfrm>
          <a:prstGeom prst="rect">
            <a:avLst/>
          </a:prstGeom>
          <a:noFill/>
          <a:ln>
            <a:noFill/>
          </a:ln>
        </p:spPr>
        <p:txBody>
          <a:bodyPr spcFirstLastPara="1" wrap="square" lIns="91425" tIns="45700" rIns="91425" bIns="45700" anchor="b" anchorCtr="0">
            <a:noAutofit/>
          </a:bodyPr>
          <a:lstStyle/>
          <a:p>
            <a:pPr marL="0" marR="0" lvl="0" indent="0" algn="l" rtl="0">
              <a:lnSpc>
                <a:spcPct val="90000"/>
              </a:lnSpc>
              <a:spcBef>
                <a:spcPts val="0"/>
              </a:spcBef>
              <a:spcAft>
                <a:spcPts val="0"/>
              </a:spcAft>
              <a:buClr>
                <a:schemeClr val="dk2"/>
              </a:buClr>
              <a:buSzPts val="700"/>
              <a:buFont typeface="Trebuchet MS"/>
              <a:buNone/>
            </a:pPr>
            <a:r>
              <a:rPr lang="en-US" sz="700" b="1" i="0">
                <a:solidFill>
                  <a:schemeClr val="dk2"/>
                </a:solidFill>
                <a:latin typeface="Trebuchet MS"/>
                <a:ea typeface="Trebuchet MS"/>
                <a:cs typeface="Trebuchet MS"/>
                <a:sym typeface="Trebuchet MS"/>
              </a:rPr>
              <a:t>NVIDIA CONFIDENTIAL. DO NOT DISTRIBUTE.</a:t>
            </a:r>
            <a:endParaRPr sz="700" b="1" i="0">
              <a:solidFill>
                <a:schemeClr val="dk2"/>
              </a:solidFill>
              <a:latin typeface="Trebuchet MS"/>
              <a:ea typeface="Trebuchet MS"/>
              <a:cs typeface="Trebuchet MS"/>
              <a:sym typeface="Trebuchet M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CONFIDENTIAL">
  <p:cSld name="CONFIDENTIAL">
    <p:spTree>
      <p:nvGrpSpPr>
        <p:cNvPr id="1" name="Shape 296"/>
        <p:cNvGrpSpPr/>
        <p:nvPr/>
      </p:nvGrpSpPr>
      <p:grpSpPr>
        <a:xfrm>
          <a:off x="0" y="0"/>
          <a:ext cx="0" cy="0"/>
          <a:chOff x="0" y="0"/>
          <a:chExt cx="0" cy="0"/>
        </a:xfrm>
      </p:grpSpPr>
      <p:sp>
        <p:nvSpPr>
          <p:cNvPr id="297" name="Google Shape;297;p59"/>
          <p:cNvSpPr txBox="1">
            <a:spLocks noGrp="1"/>
          </p:cNvSpPr>
          <p:nvPr>
            <p:ph type="title"/>
          </p:nvPr>
        </p:nvSpPr>
        <p:spPr>
          <a:xfrm>
            <a:off x="498348" y="737428"/>
            <a:ext cx="9976104" cy="590931"/>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8" name="Google Shape;298;p59"/>
          <p:cNvSpPr txBox="1">
            <a:spLocks noGrp="1"/>
          </p:cNvSpPr>
          <p:nvPr>
            <p:ph type="body" idx="1"/>
          </p:nvPr>
        </p:nvSpPr>
        <p:spPr>
          <a:xfrm>
            <a:off x="516750" y="2103037"/>
            <a:ext cx="9948672" cy="3718925"/>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900"/>
              </a:spcBef>
              <a:spcAft>
                <a:spcPts val="0"/>
              </a:spcAft>
              <a:buClr>
                <a:schemeClr val="dk1"/>
              </a:buClr>
              <a:buSzPts val="1800"/>
              <a:buFont typeface="Trebuchet MS"/>
              <a:buNone/>
              <a:defRPr sz="1800">
                <a:solidFill>
                  <a:schemeClr val="dk2"/>
                </a:solidFill>
              </a:defRPr>
            </a:lvl1pPr>
            <a:lvl2pPr marL="914400" lvl="1" indent="-228600" algn="l">
              <a:lnSpc>
                <a:spcPct val="90000"/>
              </a:lnSpc>
              <a:spcBef>
                <a:spcPts val="900"/>
              </a:spcBef>
              <a:spcAft>
                <a:spcPts val="0"/>
              </a:spcAft>
              <a:buClr>
                <a:schemeClr val="dk1"/>
              </a:buClr>
              <a:buSzPts val="1600"/>
              <a:buFont typeface="Trebuchet MS"/>
              <a:buNone/>
              <a:defRPr sz="1600">
                <a:solidFill>
                  <a:schemeClr val="dk2"/>
                </a:solidFill>
              </a:defRPr>
            </a:lvl2pPr>
            <a:lvl3pPr marL="1371600" lvl="2" indent="-228600" algn="l">
              <a:lnSpc>
                <a:spcPct val="90000"/>
              </a:lnSpc>
              <a:spcBef>
                <a:spcPts val="900"/>
              </a:spcBef>
              <a:spcAft>
                <a:spcPts val="0"/>
              </a:spcAft>
              <a:buClr>
                <a:schemeClr val="dk1"/>
              </a:buClr>
              <a:buSzPts val="1400"/>
              <a:buFont typeface="Trebuchet MS"/>
              <a:buNone/>
              <a:defRPr sz="1400">
                <a:solidFill>
                  <a:schemeClr val="dk2"/>
                </a:solidFill>
              </a:defRPr>
            </a:lvl3pPr>
            <a:lvl4pPr marL="1828800" lvl="3" indent="-342900" algn="l">
              <a:spcBef>
                <a:spcPts val="900"/>
              </a:spcBef>
              <a:spcAft>
                <a:spcPts val="0"/>
              </a:spcAft>
              <a:buClr>
                <a:schemeClr val="dk1"/>
              </a:buClr>
              <a:buSzPts val="1800"/>
              <a:buFont typeface="Noto Sans Symbols"/>
              <a:buChar char="▪"/>
              <a:defRPr sz="1800">
                <a:solidFill>
                  <a:schemeClr val="lt1"/>
                </a:solidFill>
              </a:defRPr>
            </a:lvl4pPr>
            <a:lvl5pPr marL="2286000" lvl="4" indent="-355600" algn="l">
              <a:spcBef>
                <a:spcPts val="400"/>
              </a:spcBef>
              <a:spcAft>
                <a:spcPts val="0"/>
              </a:spcAft>
              <a:buClr>
                <a:schemeClr val="dk1"/>
              </a:buClr>
              <a:buSzPts val="2000"/>
              <a:buFont typeface="Noto Sans Symbols"/>
              <a:buChar char="▪"/>
              <a:defRPr>
                <a:solidFill>
                  <a:schemeClr val="lt1"/>
                </a:solidFill>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
        <p:nvSpPr>
          <p:cNvPr id="299" name="Google Shape;299;p59"/>
          <p:cNvSpPr txBox="1">
            <a:spLocks noGrp="1"/>
          </p:cNvSpPr>
          <p:nvPr>
            <p:ph type="body" idx="2"/>
          </p:nvPr>
        </p:nvSpPr>
        <p:spPr>
          <a:xfrm>
            <a:off x="498348" y="1259535"/>
            <a:ext cx="9976104" cy="525463"/>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900"/>
              </a:spcBef>
              <a:spcAft>
                <a:spcPts val="0"/>
              </a:spcAft>
              <a:buSzPts val="2400"/>
              <a:buFont typeface="Trebuchet MS"/>
              <a:buNone/>
              <a:defRPr sz="2400" b="0">
                <a:solidFill>
                  <a:schemeClr val="lt2"/>
                </a:solidFill>
                <a:latin typeface="Trebuchet MS"/>
                <a:ea typeface="Trebuchet MS"/>
                <a:cs typeface="Trebuchet MS"/>
                <a:sym typeface="Trebuchet MS"/>
              </a:defRPr>
            </a:lvl1pPr>
            <a:lvl2pPr marL="914400" lvl="1"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2pPr>
            <a:lvl3pPr marL="1371600" lvl="2"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3pPr>
            <a:lvl4pPr marL="1828800" lvl="3" indent="-228600" algn="ctr">
              <a:spcBef>
                <a:spcPts val="90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4pPr>
            <a:lvl5pPr marL="2286000" lvl="4" indent="-228600" algn="ctr">
              <a:spcBef>
                <a:spcPts val="56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
        <p:nvSpPr>
          <p:cNvPr id="300" name="Google Shape;300;p59"/>
          <p:cNvSpPr/>
          <p:nvPr/>
        </p:nvSpPr>
        <p:spPr>
          <a:xfrm>
            <a:off x="168283" y="5775857"/>
            <a:ext cx="2762866" cy="248142"/>
          </a:xfrm>
          <a:prstGeom prst="rect">
            <a:avLst/>
          </a:prstGeom>
          <a:noFill/>
          <a:ln>
            <a:noFill/>
          </a:ln>
        </p:spPr>
        <p:txBody>
          <a:bodyPr spcFirstLastPara="1" wrap="square" lIns="91425" tIns="45700" rIns="91425" bIns="45700" anchor="b" anchorCtr="0">
            <a:noAutofit/>
          </a:bodyPr>
          <a:lstStyle/>
          <a:p>
            <a:pPr marL="0" marR="0" lvl="0" indent="0" algn="l" rtl="0">
              <a:lnSpc>
                <a:spcPct val="90000"/>
              </a:lnSpc>
              <a:spcBef>
                <a:spcPts val="0"/>
              </a:spcBef>
              <a:spcAft>
                <a:spcPts val="0"/>
              </a:spcAft>
              <a:buClr>
                <a:schemeClr val="dk2"/>
              </a:buClr>
              <a:buSzPts val="700"/>
              <a:buFont typeface="Trebuchet MS"/>
              <a:buNone/>
            </a:pPr>
            <a:r>
              <a:rPr lang="en-US" sz="700" b="1" i="0">
                <a:solidFill>
                  <a:schemeClr val="dk2"/>
                </a:solidFill>
                <a:latin typeface="Trebuchet MS"/>
                <a:ea typeface="Trebuchet MS"/>
                <a:cs typeface="Trebuchet MS"/>
                <a:sym typeface="Trebuchet MS"/>
              </a:rPr>
              <a:t>NVIDIA CONFIDENTIAL. DO NOT DISTRIBUTE.</a:t>
            </a:r>
            <a:endParaRPr sz="700" b="1" i="0">
              <a:solidFill>
                <a:schemeClr val="dk2"/>
              </a:solidFill>
              <a:latin typeface="Trebuchet MS"/>
              <a:ea typeface="Trebuchet MS"/>
              <a:cs typeface="Trebuchet MS"/>
              <a:sym typeface="Trebuchet M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itle, Subtitle, Content - NO LOGO &amp; PAGE NUMBER">
  <p:cSld name="Title, Subtitle, Content - NO LOGO &amp; PAGE NUMBER">
    <p:spTree>
      <p:nvGrpSpPr>
        <p:cNvPr id="1" name="Shape 301"/>
        <p:cNvGrpSpPr/>
        <p:nvPr/>
      </p:nvGrpSpPr>
      <p:grpSpPr>
        <a:xfrm>
          <a:off x="0" y="0"/>
          <a:ext cx="0" cy="0"/>
          <a:chOff x="0" y="0"/>
          <a:chExt cx="0" cy="0"/>
        </a:xfrm>
      </p:grpSpPr>
      <p:sp>
        <p:nvSpPr>
          <p:cNvPr id="302" name="Google Shape;302;p60"/>
          <p:cNvSpPr txBox="1">
            <a:spLocks noGrp="1"/>
          </p:cNvSpPr>
          <p:nvPr>
            <p:ph type="title"/>
          </p:nvPr>
        </p:nvSpPr>
        <p:spPr>
          <a:xfrm>
            <a:off x="498348" y="737428"/>
            <a:ext cx="9976104" cy="590931"/>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3" name="Google Shape;303;p60"/>
          <p:cNvSpPr txBox="1">
            <a:spLocks noGrp="1"/>
          </p:cNvSpPr>
          <p:nvPr>
            <p:ph type="body" idx="1"/>
          </p:nvPr>
        </p:nvSpPr>
        <p:spPr>
          <a:xfrm>
            <a:off x="498348" y="1259535"/>
            <a:ext cx="9976104" cy="525463"/>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900"/>
              </a:spcBef>
              <a:spcAft>
                <a:spcPts val="0"/>
              </a:spcAft>
              <a:buSzPts val="2400"/>
              <a:buFont typeface="Trebuchet MS"/>
              <a:buNone/>
              <a:defRPr sz="2400" b="0">
                <a:solidFill>
                  <a:schemeClr val="lt2"/>
                </a:solidFill>
                <a:latin typeface="Trebuchet MS"/>
                <a:ea typeface="Trebuchet MS"/>
                <a:cs typeface="Trebuchet MS"/>
                <a:sym typeface="Trebuchet MS"/>
              </a:defRPr>
            </a:lvl1pPr>
            <a:lvl2pPr marL="914400" lvl="1"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2pPr>
            <a:lvl3pPr marL="1371600" lvl="2"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3pPr>
            <a:lvl4pPr marL="1828800" lvl="3" indent="-228600" algn="ctr">
              <a:spcBef>
                <a:spcPts val="90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4pPr>
            <a:lvl5pPr marL="2286000" lvl="4" indent="-228600" algn="ctr">
              <a:spcBef>
                <a:spcPts val="56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
        <p:nvSpPr>
          <p:cNvPr id="304" name="Google Shape;304;p60"/>
          <p:cNvSpPr/>
          <p:nvPr/>
        </p:nvSpPr>
        <p:spPr>
          <a:xfrm>
            <a:off x="9809102" y="5689770"/>
            <a:ext cx="1104707" cy="34232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05" name="Google Shape;305;p60"/>
          <p:cNvSpPr txBox="1">
            <a:spLocks noGrp="1"/>
          </p:cNvSpPr>
          <p:nvPr>
            <p:ph type="body" idx="2"/>
          </p:nvPr>
        </p:nvSpPr>
        <p:spPr>
          <a:xfrm>
            <a:off x="512064" y="2103035"/>
            <a:ext cx="9948672" cy="369375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900"/>
              </a:spcBef>
              <a:spcAft>
                <a:spcPts val="0"/>
              </a:spcAft>
              <a:buClr>
                <a:schemeClr val="dk1"/>
              </a:buClr>
              <a:buSzPts val="1800"/>
              <a:buFont typeface="Trebuchet MS"/>
              <a:buNone/>
              <a:defRPr sz="1800">
                <a:solidFill>
                  <a:schemeClr val="dk2"/>
                </a:solidFill>
              </a:defRPr>
            </a:lvl1pPr>
            <a:lvl2pPr marL="914400" lvl="1" indent="-228600" algn="l">
              <a:lnSpc>
                <a:spcPct val="90000"/>
              </a:lnSpc>
              <a:spcBef>
                <a:spcPts val="900"/>
              </a:spcBef>
              <a:spcAft>
                <a:spcPts val="0"/>
              </a:spcAft>
              <a:buClr>
                <a:schemeClr val="dk1"/>
              </a:buClr>
              <a:buSzPts val="1600"/>
              <a:buFont typeface="Trebuchet MS"/>
              <a:buNone/>
              <a:defRPr sz="1600">
                <a:solidFill>
                  <a:schemeClr val="dk2"/>
                </a:solidFill>
              </a:defRPr>
            </a:lvl2pPr>
            <a:lvl3pPr marL="1371600" lvl="2" indent="-228600" algn="l">
              <a:lnSpc>
                <a:spcPct val="90000"/>
              </a:lnSpc>
              <a:spcBef>
                <a:spcPts val="900"/>
              </a:spcBef>
              <a:spcAft>
                <a:spcPts val="0"/>
              </a:spcAft>
              <a:buClr>
                <a:schemeClr val="dk1"/>
              </a:buClr>
              <a:buSzPts val="1600"/>
              <a:buFont typeface="Trebuchet MS"/>
              <a:buNone/>
              <a:defRPr sz="1600">
                <a:solidFill>
                  <a:schemeClr val="dk2"/>
                </a:solidFill>
              </a:defRPr>
            </a:lvl3pPr>
            <a:lvl4pPr marL="1828800" lvl="3" indent="-342900" algn="l">
              <a:spcBef>
                <a:spcPts val="900"/>
              </a:spcBef>
              <a:spcAft>
                <a:spcPts val="0"/>
              </a:spcAft>
              <a:buClr>
                <a:schemeClr val="dk1"/>
              </a:buClr>
              <a:buSzPts val="1800"/>
              <a:buFont typeface="Noto Sans Symbols"/>
              <a:buChar char="▪"/>
              <a:defRPr sz="1800">
                <a:solidFill>
                  <a:schemeClr val="lt1"/>
                </a:solidFill>
              </a:defRPr>
            </a:lvl4pPr>
            <a:lvl5pPr marL="2286000" lvl="4" indent="-355600" algn="l">
              <a:spcBef>
                <a:spcPts val="400"/>
              </a:spcBef>
              <a:spcAft>
                <a:spcPts val="0"/>
              </a:spcAft>
              <a:buClr>
                <a:schemeClr val="dk1"/>
              </a:buClr>
              <a:buSzPts val="2000"/>
              <a:buFont typeface="Noto Sans Symbols"/>
              <a:buChar char="▪"/>
              <a:defRPr>
                <a:solidFill>
                  <a:schemeClr val="lt1"/>
                </a:solidFill>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Content with Photograph">
  <p:cSld name="Content with Photograph">
    <p:spTree>
      <p:nvGrpSpPr>
        <p:cNvPr id="1" name="Shape 306"/>
        <p:cNvGrpSpPr/>
        <p:nvPr/>
      </p:nvGrpSpPr>
      <p:grpSpPr>
        <a:xfrm>
          <a:off x="0" y="0"/>
          <a:ext cx="0" cy="0"/>
          <a:chOff x="0" y="0"/>
          <a:chExt cx="0" cy="0"/>
        </a:xfrm>
      </p:grpSpPr>
      <p:sp>
        <p:nvSpPr>
          <p:cNvPr id="307" name="Google Shape;307;p61"/>
          <p:cNvSpPr txBox="1">
            <a:spLocks noGrp="1"/>
          </p:cNvSpPr>
          <p:nvPr>
            <p:ph type="title"/>
          </p:nvPr>
        </p:nvSpPr>
        <p:spPr>
          <a:xfrm>
            <a:off x="519232" y="1798592"/>
            <a:ext cx="4204402" cy="618631"/>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SzPts val="1400"/>
              <a:buNone/>
              <a:defRPr sz="3200">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8" name="Google Shape;308;p61"/>
          <p:cNvSpPr txBox="1">
            <a:spLocks noGrp="1"/>
          </p:cNvSpPr>
          <p:nvPr>
            <p:ph type="body" idx="1"/>
          </p:nvPr>
        </p:nvSpPr>
        <p:spPr>
          <a:xfrm>
            <a:off x="519232" y="3071581"/>
            <a:ext cx="4192841" cy="2517089"/>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500"/>
              </a:spcBef>
              <a:spcAft>
                <a:spcPts val="0"/>
              </a:spcAft>
              <a:buClr>
                <a:schemeClr val="dk1"/>
              </a:buClr>
              <a:buSzPts val="1600"/>
              <a:buFont typeface="Trebuchet MS"/>
              <a:buNone/>
              <a:defRPr sz="1600">
                <a:solidFill>
                  <a:schemeClr val="dk2"/>
                </a:solidFill>
              </a:defRPr>
            </a:lvl1pPr>
            <a:lvl2pPr marL="914400" lvl="1" indent="-228600" algn="l">
              <a:lnSpc>
                <a:spcPct val="90000"/>
              </a:lnSpc>
              <a:spcBef>
                <a:spcPts val="500"/>
              </a:spcBef>
              <a:spcAft>
                <a:spcPts val="0"/>
              </a:spcAft>
              <a:buClr>
                <a:schemeClr val="dk1"/>
              </a:buClr>
              <a:buSzPts val="1400"/>
              <a:buFont typeface="Trebuchet MS"/>
              <a:buNone/>
              <a:defRPr sz="1400">
                <a:solidFill>
                  <a:schemeClr val="dk2"/>
                </a:solidFill>
              </a:defRPr>
            </a:lvl2pPr>
            <a:lvl3pPr marL="1371600" lvl="2" indent="-228600" algn="l">
              <a:lnSpc>
                <a:spcPct val="90000"/>
              </a:lnSpc>
              <a:spcBef>
                <a:spcPts val="500"/>
              </a:spcBef>
              <a:spcAft>
                <a:spcPts val="0"/>
              </a:spcAft>
              <a:buClr>
                <a:schemeClr val="dk1"/>
              </a:buClr>
              <a:buSzPts val="1400"/>
              <a:buFont typeface="Trebuchet MS"/>
              <a:buNone/>
              <a:defRPr sz="1400">
                <a:solidFill>
                  <a:schemeClr val="dk2"/>
                </a:solidFill>
              </a:defRPr>
            </a:lvl3pPr>
            <a:lvl4pPr marL="1828800" lvl="3" indent="-342900" algn="l">
              <a:spcBef>
                <a:spcPts val="500"/>
              </a:spcBef>
              <a:spcAft>
                <a:spcPts val="0"/>
              </a:spcAft>
              <a:buClr>
                <a:schemeClr val="dk1"/>
              </a:buClr>
              <a:buSzPts val="1800"/>
              <a:buFont typeface="Noto Sans Symbols"/>
              <a:buChar char="▪"/>
              <a:defRPr sz="1800">
                <a:solidFill>
                  <a:schemeClr val="lt1"/>
                </a:solidFill>
              </a:defRPr>
            </a:lvl4pPr>
            <a:lvl5pPr marL="2286000" lvl="4" indent="-355600" algn="l">
              <a:spcBef>
                <a:spcPts val="400"/>
              </a:spcBef>
              <a:spcAft>
                <a:spcPts val="0"/>
              </a:spcAft>
              <a:buClr>
                <a:schemeClr val="dk1"/>
              </a:buClr>
              <a:buSzPts val="2000"/>
              <a:buFont typeface="Noto Sans Symbols"/>
              <a:buChar char="▪"/>
              <a:defRPr>
                <a:solidFill>
                  <a:schemeClr val="lt1"/>
                </a:solidFill>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
        <p:nvSpPr>
          <p:cNvPr id="309" name="Google Shape;309;p61"/>
          <p:cNvSpPr txBox="1">
            <a:spLocks noGrp="1"/>
          </p:cNvSpPr>
          <p:nvPr>
            <p:ph type="body" idx="2"/>
          </p:nvPr>
        </p:nvSpPr>
        <p:spPr>
          <a:xfrm>
            <a:off x="519232" y="2348397"/>
            <a:ext cx="4204402" cy="525463"/>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900"/>
              </a:spcBef>
              <a:spcAft>
                <a:spcPts val="0"/>
              </a:spcAft>
              <a:buSzPts val="2000"/>
              <a:buFont typeface="Trebuchet MS"/>
              <a:buNone/>
              <a:defRPr sz="2000" b="0">
                <a:solidFill>
                  <a:schemeClr val="lt2"/>
                </a:solidFill>
                <a:latin typeface="Trebuchet MS"/>
                <a:ea typeface="Trebuchet MS"/>
                <a:cs typeface="Trebuchet MS"/>
                <a:sym typeface="Trebuchet MS"/>
              </a:defRPr>
            </a:lvl1pPr>
            <a:lvl2pPr marL="914400" lvl="1"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2pPr>
            <a:lvl3pPr marL="1371600" lvl="2"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3pPr>
            <a:lvl4pPr marL="1828800" lvl="3" indent="-228600" algn="ctr">
              <a:spcBef>
                <a:spcPts val="90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4pPr>
            <a:lvl5pPr marL="2286000" lvl="4" indent="-228600" algn="ctr">
              <a:spcBef>
                <a:spcPts val="56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
        <p:nvSpPr>
          <p:cNvPr id="310" name="Google Shape;310;p61"/>
          <p:cNvSpPr/>
          <p:nvPr/>
        </p:nvSpPr>
        <p:spPr>
          <a:xfrm>
            <a:off x="9636012" y="5699917"/>
            <a:ext cx="1336788" cy="47228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Agenda">
  <p:cSld name="Agenda">
    <p:spTree>
      <p:nvGrpSpPr>
        <p:cNvPr id="1" name="Shape 311"/>
        <p:cNvGrpSpPr/>
        <p:nvPr/>
      </p:nvGrpSpPr>
      <p:grpSpPr>
        <a:xfrm>
          <a:off x="0" y="0"/>
          <a:ext cx="0" cy="0"/>
          <a:chOff x="0" y="0"/>
          <a:chExt cx="0" cy="0"/>
        </a:xfrm>
      </p:grpSpPr>
      <p:sp>
        <p:nvSpPr>
          <p:cNvPr id="312" name="Google Shape;312;p62"/>
          <p:cNvSpPr/>
          <p:nvPr/>
        </p:nvSpPr>
        <p:spPr>
          <a:xfrm>
            <a:off x="0" y="-1"/>
            <a:ext cx="3583949" cy="61722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pic>
        <p:nvPicPr>
          <p:cNvPr id="313" name="Google Shape;313;p62"/>
          <p:cNvPicPr preferRelativeResize="0"/>
          <p:nvPr/>
        </p:nvPicPr>
        <p:blipFill rotWithShape="1">
          <a:blip r:embed="rId2">
            <a:alphaModFix/>
          </a:blip>
          <a:srcRect r="67338"/>
          <a:stretch/>
        </p:blipFill>
        <p:spPr>
          <a:xfrm>
            <a:off x="0" y="0"/>
            <a:ext cx="3583949" cy="6172200"/>
          </a:xfrm>
          <a:prstGeom prst="rect">
            <a:avLst/>
          </a:prstGeom>
          <a:noFill/>
          <a:ln>
            <a:noFill/>
          </a:ln>
        </p:spPr>
      </p:pic>
      <p:sp>
        <p:nvSpPr>
          <p:cNvPr id="314" name="Google Shape;314;p62"/>
          <p:cNvSpPr/>
          <p:nvPr/>
        </p:nvSpPr>
        <p:spPr>
          <a:xfrm>
            <a:off x="0" y="0"/>
            <a:ext cx="3583949" cy="6172200"/>
          </a:xfrm>
          <a:prstGeom prst="rect">
            <a:avLst/>
          </a:prstGeom>
          <a:solidFill>
            <a:schemeClr val="lt2">
              <a:alpha val="8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15" name="Google Shape;315;p62"/>
          <p:cNvSpPr txBox="1">
            <a:spLocks noGrp="1"/>
          </p:cNvSpPr>
          <p:nvPr>
            <p:ph type="title"/>
          </p:nvPr>
        </p:nvSpPr>
        <p:spPr>
          <a:xfrm>
            <a:off x="441881" y="2381808"/>
            <a:ext cx="2700194" cy="1408589"/>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SzPts val="1400"/>
              <a:buNone/>
              <a:defRPr sz="3600">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316"/>
        <p:cNvGrpSpPr/>
        <p:nvPr/>
      </p:nvGrpSpPr>
      <p:grpSpPr>
        <a:xfrm>
          <a:off x="0" y="0"/>
          <a:ext cx="0" cy="0"/>
          <a:chOff x="0" y="0"/>
          <a:chExt cx="0" cy="0"/>
        </a:xfrm>
      </p:grpSpPr>
      <p:sp>
        <p:nvSpPr>
          <p:cNvPr id="317" name="Google Shape;317;p63"/>
          <p:cNvSpPr/>
          <p:nvPr/>
        </p:nvSpPr>
        <p:spPr>
          <a:xfrm>
            <a:off x="0" y="0"/>
            <a:ext cx="10972800" cy="61722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18" name="Google Shape;318;p63"/>
          <p:cNvSpPr txBox="1">
            <a:spLocks noGrp="1"/>
          </p:cNvSpPr>
          <p:nvPr>
            <p:ph type="title"/>
          </p:nvPr>
        </p:nvSpPr>
        <p:spPr>
          <a:xfrm>
            <a:off x="498348" y="737428"/>
            <a:ext cx="9976104" cy="590931"/>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Timeline">
  <p:cSld name="Timeline">
    <p:spTree>
      <p:nvGrpSpPr>
        <p:cNvPr id="1" name="Shape 319"/>
        <p:cNvGrpSpPr/>
        <p:nvPr/>
      </p:nvGrpSpPr>
      <p:grpSpPr>
        <a:xfrm>
          <a:off x="0" y="0"/>
          <a:ext cx="0" cy="0"/>
          <a:chOff x="0" y="0"/>
          <a:chExt cx="0" cy="0"/>
        </a:xfrm>
      </p:grpSpPr>
      <p:sp>
        <p:nvSpPr>
          <p:cNvPr id="320" name="Google Shape;320;p64"/>
          <p:cNvSpPr/>
          <p:nvPr/>
        </p:nvSpPr>
        <p:spPr>
          <a:xfrm>
            <a:off x="0" y="0"/>
            <a:ext cx="10972800" cy="61722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pic>
        <p:nvPicPr>
          <p:cNvPr id="321" name="Google Shape;321;p64"/>
          <p:cNvPicPr preferRelativeResize="0"/>
          <p:nvPr/>
        </p:nvPicPr>
        <p:blipFill rotWithShape="1">
          <a:blip r:embed="rId2">
            <a:alphaModFix/>
          </a:blip>
          <a:srcRect/>
          <a:stretch/>
        </p:blipFill>
        <p:spPr>
          <a:xfrm>
            <a:off x="0" y="0"/>
            <a:ext cx="10972800" cy="6172200"/>
          </a:xfrm>
          <a:prstGeom prst="rect">
            <a:avLst/>
          </a:prstGeom>
          <a:noFill/>
          <a:ln>
            <a:noFill/>
          </a:ln>
        </p:spPr>
      </p:pic>
      <p:sp>
        <p:nvSpPr>
          <p:cNvPr id="322" name="Google Shape;322;p64"/>
          <p:cNvSpPr/>
          <p:nvPr/>
        </p:nvSpPr>
        <p:spPr>
          <a:xfrm>
            <a:off x="0" y="0"/>
            <a:ext cx="10972800" cy="6172200"/>
          </a:xfrm>
          <a:prstGeom prst="rect">
            <a:avLst/>
          </a:prstGeom>
          <a:solidFill>
            <a:schemeClr val="lt2">
              <a:alpha val="8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23" name="Google Shape;323;p64"/>
          <p:cNvSpPr txBox="1">
            <a:spLocks noGrp="1"/>
          </p:cNvSpPr>
          <p:nvPr>
            <p:ph type="title"/>
          </p:nvPr>
        </p:nvSpPr>
        <p:spPr>
          <a:xfrm>
            <a:off x="498348" y="737428"/>
            <a:ext cx="9976104" cy="590931"/>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Transition / Segue">
  <p:cSld name="Transition / Segue">
    <p:spTree>
      <p:nvGrpSpPr>
        <p:cNvPr id="1" name="Shape 324"/>
        <p:cNvGrpSpPr/>
        <p:nvPr/>
      </p:nvGrpSpPr>
      <p:grpSpPr>
        <a:xfrm>
          <a:off x="0" y="0"/>
          <a:ext cx="0" cy="0"/>
          <a:chOff x="0" y="0"/>
          <a:chExt cx="0" cy="0"/>
        </a:xfrm>
      </p:grpSpPr>
      <p:sp>
        <p:nvSpPr>
          <p:cNvPr id="325" name="Google Shape;325;p65"/>
          <p:cNvSpPr/>
          <p:nvPr/>
        </p:nvSpPr>
        <p:spPr>
          <a:xfrm>
            <a:off x="0" y="0"/>
            <a:ext cx="10972800" cy="61722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pic>
        <p:nvPicPr>
          <p:cNvPr id="326" name="Google Shape;326;p65"/>
          <p:cNvPicPr preferRelativeResize="0"/>
          <p:nvPr/>
        </p:nvPicPr>
        <p:blipFill rotWithShape="1">
          <a:blip r:embed="rId2">
            <a:alphaModFix/>
          </a:blip>
          <a:srcRect l="5607"/>
          <a:stretch/>
        </p:blipFill>
        <p:spPr>
          <a:xfrm>
            <a:off x="0" y="0"/>
            <a:ext cx="10317378" cy="6172200"/>
          </a:xfrm>
          <a:prstGeom prst="rect">
            <a:avLst/>
          </a:prstGeom>
          <a:noFill/>
          <a:ln>
            <a:noFill/>
          </a:ln>
        </p:spPr>
      </p:pic>
      <p:sp>
        <p:nvSpPr>
          <p:cNvPr id="327" name="Google Shape;327;p65"/>
          <p:cNvSpPr/>
          <p:nvPr/>
        </p:nvSpPr>
        <p:spPr>
          <a:xfrm>
            <a:off x="0" y="0"/>
            <a:ext cx="10972800" cy="6172200"/>
          </a:xfrm>
          <a:prstGeom prst="rect">
            <a:avLst/>
          </a:prstGeom>
          <a:solidFill>
            <a:schemeClr val="lt2">
              <a:alpha val="8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28" name="Google Shape;328;p65"/>
          <p:cNvSpPr txBox="1">
            <a:spLocks noGrp="1"/>
          </p:cNvSpPr>
          <p:nvPr>
            <p:ph type="title"/>
          </p:nvPr>
        </p:nvSpPr>
        <p:spPr>
          <a:xfrm>
            <a:off x="4080090" y="4127423"/>
            <a:ext cx="6107187" cy="1373939"/>
          </a:xfrm>
          <a:prstGeom prst="rect">
            <a:avLst/>
          </a:prstGeom>
          <a:noFill/>
          <a:ln>
            <a:noFill/>
          </a:ln>
        </p:spPr>
        <p:txBody>
          <a:bodyPr spcFirstLastPara="1" wrap="square" lIns="91425" tIns="45700" rIns="91425" bIns="45700" anchor="b" anchorCtr="0">
            <a:noAutofit/>
          </a:bodyPr>
          <a:lstStyle>
            <a:lvl1pPr lvl="0" algn="r">
              <a:lnSpc>
                <a:spcPct val="90000"/>
              </a:lnSpc>
              <a:spcBef>
                <a:spcPts val="0"/>
              </a:spcBef>
              <a:spcAft>
                <a:spcPts val="0"/>
              </a:spcAft>
              <a:buSzPts val="1400"/>
              <a:buNone/>
              <a:defRPr sz="4600">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Subtitle, and Content - NO LOGO &amp; PAGE NUMBER">
  <p:cSld name="Title, Subtitle, and Content - NO LOGO &amp; PAGE NUMBER">
    <p:spTree>
      <p:nvGrpSpPr>
        <p:cNvPr id="1" name="Shape 37"/>
        <p:cNvGrpSpPr/>
        <p:nvPr/>
      </p:nvGrpSpPr>
      <p:grpSpPr>
        <a:xfrm>
          <a:off x="0" y="0"/>
          <a:ext cx="0" cy="0"/>
          <a:chOff x="0" y="0"/>
          <a:chExt cx="0" cy="0"/>
        </a:xfrm>
      </p:grpSpPr>
      <p:sp>
        <p:nvSpPr>
          <p:cNvPr id="38" name="Google Shape;38;p51"/>
          <p:cNvSpPr/>
          <p:nvPr/>
        </p:nvSpPr>
        <p:spPr>
          <a:xfrm>
            <a:off x="0" y="0"/>
            <a:ext cx="10972800" cy="61722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39" name="Google Shape;39;p51"/>
          <p:cNvSpPr txBox="1">
            <a:spLocks noGrp="1"/>
          </p:cNvSpPr>
          <p:nvPr>
            <p:ph type="title"/>
          </p:nvPr>
        </p:nvSpPr>
        <p:spPr>
          <a:xfrm>
            <a:off x="498348" y="661226"/>
            <a:ext cx="9976104" cy="590931"/>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51"/>
          <p:cNvSpPr txBox="1">
            <a:spLocks noGrp="1"/>
          </p:cNvSpPr>
          <p:nvPr>
            <p:ph type="body" idx="1"/>
          </p:nvPr>
        </p:nvSpPr>
        <p:spPr>
          <a:xfrm>
            <a:off x="512064" y="2103035"/>
            <a:ext cx="9948672" cy="369375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900"/>
              </a:spcBef>
              <a:spcAft>
                <a:spcPts val="0"/>
              </a:spcAft>
              <a:buClr>
                <a:schemeClr val="dk1"/>
              </a:buClr>
              <a:buSzPts val="2000"/>
              <a:buFont typeface="Trebuchet MS"/>
              <a:buNone/>
              <a:defRPr sz="2000">
                <a:solidFill>
                  <a:schemeClr val="dk2"/>
                </a:solidFill>
              </a:defRPr>
            </a:lvl1pPr>
            <a:lvl2pPr marL="914400" lvl="1" indent="-228600" algn="l">
              <a:lnSpc>
                <a:spcPct val="90000"/>
              </a:lnSpc>
              <a:spcBef>
                <a:spcPts val="900"/>
              </a:spcBef>
              <a:spcAft>
                <a:spcPts val="0"/>
              </a:spcAft>
              <a:buClr>
                <a:schemeClr val="dk1"/>
              </a:buClr>
              <a:buSzPts val="1800"/>
              <a:buFont typeface="Trebuchet MS"/>
              <a:buNone/>
              <a:defRPr sz="1800">
                <a:solidFill>
                  <a:schemeClr val="dk2"/>
                </a:solidFill>
              </a:defRPr>
            </a:lvl2pPr>
            <a:lvl3pPr marL="1371600" lvl="2" indent="-228600" algn="l">
              <a:lnSpc>
                <a:spcPct val="90000"/>
              </a:lnSpc>
              <a:spcBef>
                <a:spcPts val="900"/>
              </a:spcBef>
              <a:spcAft>
                <a:spcPts val="0"/>
              </a:spcAft>
              <a:buClr>
                <a:schemeClr val="dk1"/>
              </a:buClr>
              <a:buSzPts val="1800"/>
              <a:buFont typeface="Trebuchet MS"/>
              <a:buNone/>
              <a:defRPr sz="1800">
                <a:solidFill>
                  <a:schemeClr val="dk2"/>
                </a:solidFill>
              </a:defRPr>
            </a:lvl3pPr>
            <a:lvl4pPr marL="1828800" lvl="3" indent="-342900" algn="l">
              <a:spcBef>
                <a:spcPts val="900"/>
              </a:spcBef>
              <a:spcAft>
                <a:spcPts val="0"/>
              </a:spcAft>
              <a:buClr>
                <a:schemeClr val="dk1"/>
              </a:buClr>
              <a:buSzPts val="1800"/>
              <a:buFont typeface="Noto Sans Symbols"/>
              <a:buChar char="▪"/>
              <a:defRPr sz="1800">
                <a:solidFill>
                  <a:schemeClr val="lt1"/>
                </a:solidFill>
              </a:defRPr>
            </a:lvl4pPr>
            <a:lvl5pPr marL="2286000" lvl="4" indent="-355600" algn="l">
              <a:spcBef>
                <a:spcPts val="400"/>
              </a:spcBef>
              <a:spcAft>
                <a:spcPts val="0"/>
              </a:spcAft>
              <a:buClr>
                <a:schemeClr val="dk1"/>
              </a:buClr>
              <a:buSzPts val="2000"/>
              <a:buFont typeface="Noto Sans Symbols"/>
              <a:buChar char="▪"/>
              <a:defRPr>
                <a:solidFill>
                  <a:schemeClr val="lt1"/>
                </a:solidFill>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
        <p:nvSpPr>
          <p:cNvPr id="41" name="Google Shape;41;p51"/>
          <p:cNvSpPr txBox="1">
            <a:spLocks noGrp="1"/>
          </p:cNvSpPr>
          <p:nvPr>
            <p:ph type="body" idx="2"/>
          </p:nvPr>
        </p:nvSpPr>
        <p:spPr>
          <a:xfrm>
            <a:off x="498348" y="1183333"/>
            <a:ext cx="9976104" cy="525463"/>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900"/>
              </a:spcBef>
              <a:spcAft>
                <a:spcPts val="0"/>
              </a:spcAft>
              <a:buSzPts val="2400"/>
              <a:buFont typeface="Trebuchet MS"/>
              <a:buNone/>
              <a:defRPr sz="2400" b="0">
                <a:solidFill>
                  <a:schemeClr val="lt2"/>
                </a:solidFill>
                <a:latin typeface="Trebuchet MS"/>
                <a:ea typeface="Trebuchet MS"/>
                <a:cs typeface="Trebuchet MS"/>
                <a:sym typeface="Trebuchet MS"/>
              </a:defRPr>
            </a:lvl1pPr>
            <a:lvl2pPr marL="914400" lvl="1"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2pPr>
            <a:lvl3pPr marL="1371600" lvl="2"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3pPr>
            <a:lvl4pPr marL="1828800" lvl="3" indent="-228600" algn="ctr">
              <a:spcBef>
                <a:spcPts val="90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4pPr>
            <a:lvl5pPr marL="2286000" lvl="4" indent="-228600" algn="ctr">
              <a:spcBef>
                <a:spcPts val="56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Embargo Layout">
  <p:cSld name="Embargo Layout">
    <p:spTree>
      <p:nvGrpSpPr>
        <p:cNvPr id="1" name="Shape 329"/>
        <p:cNvGrpSpPr/>
        <p:nvPr/>
      </p:nvGrpSpPr>
      <p:grpSpPr>
        <a:xfrm>
          <a:off x="0" y="0"/>
          <a:ext cx="0" cy="0"/>
          <a:chOff x="0" y="0"/>
          <a:chExt cx="0" cy="0"/>
        </a:xfrm>
      </p:grpSpPr>
      <p:sp>
        <p:nvSpPr>
          <p:cNvPr id="330" name="Google Shape;330;p66"/>
          <p:cNvSpPr/>
          <p:nvPr/>
        </p:nvSpPr>
        <p:spPr>
          <a:xfrm>
            <a:off x="0" y="0"/>
            <a:ext cx="10972800" cy="6172200"/>
          </a:xfrm>
          <a:prstGeom prst="rect">
            <a:avLst/>
          </a:prstGeom>
          <a:solidFill>
            <a:srgbClr val="9E121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pic>
        <p:nvPicPr>
          <p:cNvPr id="331" name="Google Shape;331;p66"/>
          <p:cNvPicPr preferRelativeResize="0"/>
          <p:nvPr/>
        </p:nvPicPr>
        <p:blipFill rotWithShape="1">
          <a:blip r:embed="rId2">
            <a:alphaModFix/>
          </a:blip>
          <a:srcRect/>
          <a:stretch/>
        </p:blipFill>
        <p:spPr>
          <a:xfrm>
            <a:off x="4206131" y="910280"/>
            <a:ext cx="2560542" cy="2280102"/>
          </a:xfrm>
          <a:prstGeom prst="rect">
            <a:avLst/>
          </a:prstGeom>
          <a:noFill/>
          <a:ln>
            <a:noFill/>
          </a:ln>
        </p:spPr>
      </p:pic>
      <p:sp>
        <p:nvSpPr>
          <p:cNvPr id="332" name="Google Shape;332;p66"/>
          <p:cNvSpPr txBox="1">
            <a:spLocks noGrp="1"/>
          </p:cNvSpPr>
          <p:nvPr>
            <p:ph type="title"/>
          </p:nvPr>
        </p:nvSpPr>
        <p:spPr>
          <a:xfrm>
            <a:off x="498348" y="3814403"/>
            <a:ext cx="9976104" cy="590931"/>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SzPts val="1400"/>
              <a:buNone/>
              <a:defRPr sz="4000">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3" name="Google Shape;333;p66"/>
          <p:cNvSpPr txBox="1">
            <a:spLocks noGrp="1"/>
          </p:cNvSpPr>
          <p:nvPr>
            <p:ph type="body" idx="1"/>
          </p:nvPr>
        </p:nvSpPr>
        <p:spPr>
          <a:xfrm>
            <a:off x="498348" y="4479008"/>
            <a:ext cx="9976104" cy="525463"/>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900"/>
              </a:spcBef>
              <a:spcAft>
                <a:spcPts val="0"/>
              </a:spcAft>
              <a:buSzPts val="2400"/>
              <a:buFont typeface="Trebuchet MS"/>
              <a:buNone/>
              <a:defRPr sz="2400" b="0">
                <a:solidFill>
                  <a:schemeClr val="lt1"/>
                </a:solidFill>
                <a:latin typeface="Trebuchet MS"/>
                <a:ea typeface="Trebuchet MS"/>
                <a:cs typeface="Trebuchet MS"/>
                <a:sym typeface="Trebuchet MS"/>
              </a:defRPr>
            </a:lvl1pPr>
            <a:lvl2pPr marL="914400" lvl="1"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2pPr>
            <a:lvl3pPr marL="1371600" lvl="2"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3pPr>
            <a:lvl4pPr marL="1828800" lvl="3" indent="-228600" algn="ctr">
              <a:spcBef>
                <a:spcPts val="90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4pPr>
            <a:lvl5pPr marL="2286000" lvl="4" indent="-228600" algn="ctr">
              <a:spcBef>
                <a:spcPts val="56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Video" type="titleOnly">
  <p:cSld name="TITLE_ONLY">
    <p:spTree>
      <p:nvGrpSpPr>
        <p:cNvPr id="1" name="Shape 334"/>
        <p:cNvGrpSpPr/>
        <p:nvPr/>
      </p:nvGrpSpPr>
      <p:grpSpPr>
        <a:xfrm>
          <a:off x="0" y="0"/>
          <a:ext cx="0" cy="0"/>
          <a:chOff x="0" y="0"/>
          <a:chExt cx="0" cy="0"/>
        </a:xfrm>
      </p:grpSpPr>
      <p:sp>
        <p:nvSpPr>
          <p:cNvPr id="335" name="Google Shape;335;p67"/>
          <p:cNvSpPr txBox="1">
            <a:spLocks noGrp="1"/>
          </p:cNvSpPr>
          <p:nvPr>
            <p:ph type="title"/>
          </p:nvPr>
        </p:nvSpPr>
        <p:spPr>
          <a:xfrm>
            <a:off x="1553497" y="5352633"/>
            <a:ext cx="7865806" cy="369332"/>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SzPts val="1400"/>
              <a:buNone/>
              <a:defRPr sz="2000">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pic>
        <p:nvPicPr>
          <p:cNvPr id="336" name="Google Shape;336;p67"/>
          <p:cNvPicPr preferRelativeResize="0"/>
          <p:nvPr/>
        </p:nvPicPr>
        <p:blipFill rotWithShape="1">
          <a:blip r:embed="rId2">
            <a:alphaModFix/>
          </a:blip>
          <a:srcRect/>
          <a:stretch/>
        </p:blipFill>
        <p:spPr>
          <a:xfrm>
            <a:off x="1713273" y="5142126"/>
            <a:ext cx="7546258" cy="10408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337"/>
        <p:cNvGrpSpPr/>
        <p:nvPr/>
      </p:nvGrpSpPr>
      <p:grpSpPr>
        <a:xfrm>
          <a:off x="0" y="0"/>
          <a:ext cx="0" cy="0"/>
          <a:chOff x="0" y="0"/>
          <a:chExt cx="0" cy="0"/>
        </a:xfrm>
      </p:grpSpPr>
      <p:sp>
        <p:nvSpPr>
          <p:cNvPr id="338" name="Google Shape;338;p68"/>
          <p:cNvSpPr/>
          <p:nvPr/>
        </p:nvSpPr>
        <p:spPr>
          <a:xfrm>
            <a:off x="0" y="0"/>
            <a:ext cx="10972800" cy="61722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DEMO Placeholder">
  <p:cSld name="DEMO Placeholder">
    <p:spTree>
      <p:nvGrpSpPr>
        <p:cNvPr id="1" name="Shape 339"/>
        <p:cNvGrpSpPr/>
        <p:nvPr/>
      </p:nvGrpSpPr>
      <p:grpSpPr>
        <a:xfrm>
          <a:off x="0" y="0"/>
          <a:ext cx="0" cy="0"/>
          <a:chOff x="0" y="0"/>
          <a:chExt cx="0" cy="0"/>
        </a:xfrm>
      </p:grpSpPr>
      <p:sp>
        <p:nvSpPr>
          <p:cNvPr id="340" name="Google Shape;340;p69"/>
          <p:cNvSpPr/>
          <p:nvPr/>
        </p:nvSpPr>
        <p:spPr>
          <a:xfrm>
            <a:off x="0" y="0"/>
            <a:ext cx="10972800" cy="61722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41" name="Google Shape;341;p69"/>
          <p:cNvSpPr txBox="1">
            <a:spLocks noGrp="1"/>
          </p:cNvSpPr>
          <p:nvPr>
            <p:ph type="title"/>
          </p:nvPr>
        </p:nvSpPr>
        <p:spPr>
          <a:xfrm>
            <a:off x="498348" y="5169475"/>
            <a:ext cx="9976104" cy="535531"/>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SzPts val="1400"/>
              <a:buNone/>
              <a:defRPr sz="3200">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342"/>
        <p:cNvGrpSpPr/>
        <p:nvPr/>
      </p:nvGrpSpPr>
      <p:grpSpPr>
        <a:xfrm>
          <a:off x="0" y="0"/>
          <a:ext cx="0" cy="0"/>
          <a:chOff x="0" y="0"/>
          <a:chExt cx="0" cy="0"/>
        </a:xfrm>
      </p:grpSpPr>
      <p:sp>
        <p:nvSpPr>
          <p:cNvPr id="343" name="Google Shape;343;p70"/>
          <p:cNvSpPr/>
          <p:nvPr/>
        </p:nvSpPr>
        <p:spPr>
          <a:xfrm>
            <a:off x="0" y="0"/>
            <a:ext cx="10972800" cy="61722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pic>
        <p:nvPicPr>
          <p:cNvPr id="344" name="Google Shape;344;p70"/>
          <p:cNvPicPr preferRelativeResize="0"/>
          <p:nvPr/>
        </p:nvPicPr>
        <p:blipFill rotWithShape="1">
          <a:blip r:embed="rId2">
            <a:alphaModFix/>
          </a:blip>
          <a:srcRect/>
          <a:stretch/>
        </p:blipFill>
        <p:spPr>
          <a:xfrm>
            <a:off x="0" y="0"/>
            <a:ext cx="10972800" cy="6172200"/>
          </a:xfrm>
          <a:prstGeom prst="rect">
            <a:avLst/>
          </a:prstGeom>
          <a:noFill/>
          <a:ln>
            <a:noFill/>
          </a:ln>
        </p:spPr>
      </p:pic>
      <p:sp>
        <p:nvSpPr>
          <p:cNvPr id="345" name="Google Shape;345;p70"/>
          <p:cNvSpPr/>
          <p:nvPr/>
        </p:nvSpPr>
        <p:spPr>
          <a:xfrm>
            <a:off x="0" y="0"/>
            <a:ext cx="10972800" cy="6172200"/>
          </a:xfrm>
          <a:prstGeom prst="rect">
            <a:avLst/>
          </a:prstGeom>
          <a:solidFill>
            <a:schemeClr val="lt2">
              <a:alpha val="8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matchingName="10_Title Slide - Images">
  <p:cSld name="10_Title Slide - Images">
    <p:bg>
      <p:bgPr>
        <a:solidFill>
          <a:schemeClr val="lt1"/>
        </a:solidFill>
        <a:effectLst/>
      </p:bgPr>
    </p:bg>
    <p:spTree>
      <p:nvGrpSpPr>
        <p:cNvPr id="1" name="Shape 354"/>
        <p:cNvGrpSpPr/>
        <p:nvPr/>
      </p:nvGrpSpPr>
      <p:grpSpPr>
        <a:xfrm>
          <a:off x="0" y="0"/>
          <a:ext cx="0" cy="0"/>
          <a:chOff x="0" y="0"/>
          <a:chExt cx="0" cy="0"/>
        </a:xfrm>
      </p:grpSpPr>
      <p:pic>
        <p:nvPicPr>
          <p:cNvPr id="355" name="Google Shape;355;p101"/>
          <p:cNvPicPr preferRelativeResize="0"/>
          <p:nvPr/>
        </p:nvPicPr>
        <p:blipFill rotWithShape="1">
          <a:blip r:embed="rId2">
            <a:alphaModFix/>
          </a:blip>
          <a:srcRect/>
          <a:stretch/>
        </p:blipFill>
        <p:spPr>
          <a:xfrm>
            <a:off x="0" y="0"/>
            <a:ext cx="10972800" cy="6172200"/>
          </a:xfrm>
          <a:prstGeom prst="rect">
            <a:avLst/>
          </a:prstGeom>
          <a:noFill/>
          <a:ln>
            <a:noFill/>
          </a:ln>
        </p:spPr>
      </p:pic>
      <p:sp>
        <p:nvSpPr>
          <p:cNvPr id="356" name="Google Shape;356;p101"/>
          <p:cNvSpPr/>
          <p:nvPr/>
        </p:nvSpPr>
        <p:spPr>
          <a:xfrm>
            <a:off x="0" y="0"/>
            <a:ext cx="10972800" cy="6172200"/>
          </a:xfrm>
          <a:prstGeom prst="rect">
            <a:avLst/>
          </a:prstGeom>
          <a:gradFill>
            <a:gsLst>
              <a:gs pos="0">
                <a:srgbClr val="000000">
                  <a:alpha val="57647"/>
                </a:srgbClr>
              </a:gs>
              <a:gs pos="58000">
                <a:srgbClr val="000000">
                  <a:alpha val="0"/>
                </a:srgbClr>
              </a:gs>
              <a:gs pos="100000">
                <a:srgbClr val="000000">
                  <a:alpha val="0"/>
                </a:srgbClr>
              </a:gs>
            </a:gsLst>
            <a:lin ang="27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357" name="Google Shape;357;p101"/>
          <p:cNvSpPr txBox="1">
            <a:spLocks noGrp="1"/>
          </p:cNvSpPr>
          <p:nvPr>
            <p:ph type="subTitle" idx="1"/>
          </p:nvPr>
        </p:nvSpPr>
        <p:spPr>
          <a:xfrm>
            <a:off x="520850" y="1787097"/>
            <a:ext cx="8700706" cy="341632"/>
          </a:xfrm>
          <a:prstGeom prst="rect">
            <a:avLst/>
          </a:prstGeom>
          <a:noFill/>
          <a:ln>
            <a:noFill/>
          </a:ln>
        </p:spPr>
        <p:txBody>
          <a:bodyPr spcFirstLastPara="1" wrap="square" lIns="91425" tIns="45700" rIns="91425" bIns="45700" anchor="t" anchorCtr="0">
            <a:spAutoFit/>
          </a:bodyPr>
          <a:lstStyle>
            <a:lvl1pPr lvl="0" algn="l">
              <a:lnSpc>
                <a:spcPct val="90000"/>
              </a:lnSpc>
              <a:spcBef>
                <a:spcPts val="600"/>
              </a:spcBef>
              <a:spcAft>
                <a:spcPts val="0"/>
              </a:spcAft>
              <a:buSzPts val="1800"/>
              <a:buFont typeface="Trebuchet MS"/>
              <a:buNone/>
              <a:defRPr sz="1800" b="0">
                <a:solidFill>
                  <a:schemeClr val="lt1"/>
                </a:solidFill>
                <a:latin typeface="Trebuchet MS"/>
                <a:ea typeface="Trebuchet MS"/>
                <a:cs typeface="Trebuchet MS"/>
                <a:sym typeface="Trebuchet MS"/>
              </a:defRPr>
            </a:lvl1pPr>
            <a:lvl2pPr lvl="1" algn="l">
              <a:lnSpc>
                <a:spcPct val="90000"/>
              </a:lnSpc>
              <a:spcBef>
                <a:spcPts val="900"/>
              </a:spcBef>
              <a:spcAft>
                <a:spcPts val="0"/>
              </a:spcAft>
              <a:buSzPts val="1800"/>
              <a:buNone/>
              <a:defRPr/>
            </a:lvl2pPr>
            <a:lvl3pPr lvl="2" algn="l">
              <a:lnSpc>
                <a:spcPct val="90000"/>
              </a:lnSpc>
              <a:spcBef>
                <a:spcPts val="900"/>
              </a:spcBef>
              <a:spcAft>
                <a:spcPts val="0"/>
              </a:spcAft>
              <a:buSzPts val="1800"/>
              <a:buNone/>
              <a:defRPr/>
            </a:lvl3pPr>
            <a:lvl4pPr lvl="3" algn="l">
              <a:spcBef>
                <a:spcPts val="900"/>
              </a:spcBef>
              <a:spcAft>
                <a:spcPts val="0"/>
              </a:spcAft>
              <a:buClr>
                <a:schemeClr val="dk2"/>
              </a:buClr>
              <a:buSzPts val="1800"/>
              <a:buChar char="–"/>
              <a:defRPr/>
            </a:lvl4pPr>
            <a:lvl5pPr lvl="4" algn="l">
              <a:spcBef>
                <a:spcPts val="360"/>
              </a:spcBef>
              <a:spcAft>
                <a:spcPts val="0"/>
              </a:spcAft>
              <a:buClr>
                <a:schemeClr val="dk2"/>
              </a:buClr>
              <a:buSzPts val="1800"/>
              <a:buChar char="»"/>
              <a:defRPr/>
            </a:lvl5pPr>
            <a:lvl6pPr lvl="5" algn="l">
              <a:spcBef>
                <a:spcPts val="360"/>
              </a:spcBef>
              <a:spcAft>
                <a:spcPts val="0"/>
              </a:spcAft>
              <a:buClr>
                <a:schemeClr val="dk2"/>
              </a:buClr>
              <a:buSzPts val="1800"/>
              <a:buChar char="»"/>
              <a:defRPr/>
            </a:lvl6pPr>
            <a:lvl7pPr lvl="6" algn="l">
              <a:spcBef>
                <a:spcPts val="360"/>
              </a:spcBef>
              <a:spcAft>
                <a:spcPts val="0"/>
              </a:spcAft>
              <a:buClr>
                <a:schemeClr val="dk2"/>
              </a:buClr>
              <a:buSzPts val="1800"/>
              <a:buChar char="»"/>
              <a:defRPr/>
            </a:lvl7pPr>
            <a:lvl8pPr lvl="7" algn="l">
              <a:spcBef>
                <a:spcPts val="360"/>
              </a:spcBef>
              <a:spcAft>
                <a:spcPts val="0"/>
              </a:spcAft>
              <a:buClr>
                <a:schemeClr val="dk2"/>
              </a:buClr>
              <a:buSzPts val="1800"/>
              <a:buChar char="»"/>
              <a:defRPr/>
            </a:lvl8pPr>
            <a:lvl9pPr lvl="8" algn="l">
              <a:spcBef>
                <a:spcPts val="360"/>
              </a:spcBef>
              <a:spcAft>
                <a:spcPts val="0"/>
              </a:spcAft>
              <a:buClr>
                <a:schemeClr val="dk2"/>
              </a:buClr>
              <a:buSzPts val="1800"/>
              <a:buChar char="»"/>
              <a:defRPr/>
            </a:lvl9pPr>
          </a:lstStyle>
          <a:p>
            <a:endParaRPr/>
          </a:p>
        </p:txBody>
      </p:sp>
      <p:sp>
        <p:nvSpPr>
          <p:cNvPr id="358" name="Google Shape;358;p101"/>
          <p:cNvSpPr txBox="1">
            <a:spLocks noGrp="1"/>
          </p:cNvSpPr>
          <p:nvPr>
            <p:ph type="title"/>
          </p:nvPr>
        </p:nvSpPr>
        <p:spPr>
          <a:xfrm>
            <a:off x="481662" y="839286"/>
            <a:ext cx="8739340" cy="982855"/>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SzPts val="1400"/>
              <a:buNone/>
              <a:defRPr sz="4600" b="1" cap="none">
                <a:solidFill>
                  <a:schemeClr val="lt1"/>
                </a:solidFill>
                <a:latin typeface="Trebuchet MS"/>
                <a:ea typeface="Trebuchet MS"/>
                <a:cs typeface="Trebuchet MS"/>
                <a:sym typeface="Trebuchet M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pic>
        <p:nvPicPr>
          <p:cNvPr id="359" name="Google Shape;359;p101"/>
          <p:cNvPicPr preferRelativeResize="0"/>
          <p:nvPr/>
        </p:nvPicPr>
        <p:blipFill rotWithShape="1">
          <a:blip r:embed="rId3">
            <a:alphaModFix/>
          </a:blip>
          <a:srcRect/>
          <a:stretch/>
        </p:blipFill>
        <p:spPr>
          <a:xfrm>
            <a:off x="404259" y="2527241"/>
            <a:ext cx="1626671" cy="35085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Title, Subtitle, and Content">
  <p:cSld name="Title, Subtitle, and Content">
    <p:spTree>
      <p:nvGrpSpPr>
        <p:cNvPr id="1" name="Shape 360"/>
        <p:cNvGrpSpPr/>
        <p:nvPr/>
      </p:nvGrpSpPr>
      <p:grpSpPr>
        <a:xfrm>
          <a:off x="0" y="0"/>
          <a:ext cx="0" cy="0"/>
          <a:chOff x="0" y="0"/>
          <a:chExt cx="0" cy="0"/>
        </a:xfrm>
      </p:grpSpPr>
      <p:sp>
        <p:nvSpPr>
          <p:cNvPr id="361" name="Google Shape;361;p102"/>
          <p:cNvSpPr txBox="1">
            <a:spLocks noGrp="1"/>
          </p:cNvSpPr>
          <p:nvPr>
            <p:ph type="title"/>
          </p:nvPr>
        </p:nvSpPr>
        <p:spPr>
          <a:xfrm>
            <a:off x="498348" y="661226"/>
            <a:ext cx="9976104" cy="590931"/>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2" name="Google Shape;362;p102"/>
          <p:cNvSpPr txBox="1">
            <a:spLocks noGrp="1"/>
          </p:cNvSpPr>
          <p:nvPr>
            <p:ph type="body" idx="1"/>
          </p:nvPr>
        </p:nvSpPr>
        <p:spPr>
          <a:xfrm>
            <a:off x="516750" y="2103035"/>
            <a:ext cx="9948672" cy="3718925"/>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900"/>
              </a:spcBef>
              <a:spcAft>
                <a:spcPts val="0"/>
              </a:spcAft>
              <a:buClr>
                <a:schemeClr val="dk1"/>
              </a:buClr>
              <a:buSzPts val="2000"/>
              <a:buFont typeface="Trebuchet MS"/>
              <a:buNone/>
              <a:defRPr sz="2000">
                <a:solidFill>
                  <a:schemeClr val="dk2"/>
                </a:solidFill>
              </a:defRPr>
            </a:lvl1pPr>
            <a:lvl2pPr marL="914400" lvl="1" indent="-228600" algn="l">
              <a:lnSpc>
                <a:spcPct val="90000"/>
              </a:lnSpc>
              <a:spcBef>
                <a:spcPts val="900"/>
              </a:spcBef>
              <a:spcAft>
                <a:spcPts val="0"/>
              </a:spcAft>
              <a:buClr>
                <a:schemeClr val="dk1"/>
              </a:buClr>
              <a:buSzPts val="1800"/>
              <a:buFont typeface="Trebuchet MS"/>
              <a:buNone/>
              <a:defRPr sz="1800">
                <a:solidFill>
                  <a:schemeClr val="dk2"/>
                </a:solidFill>
              </a:defRPr>
            </a:lvl2pPr>
            <a:lvl3pPr marL="1371600" lvl="2" indent="-228600" algn="l">
              <a:lnSpc>
                <a:spcPct val="90000"/>
              </a:lnSpc>
              <a:spcBef>
                <a:spcPts val="900"/>
              </a:spcBef>
              <a:spcAft>
                <a:spcPts val="0"/>
              </a:spcAft>
              <a:buClr>
                <a:schemeClr val="dk1"/>
              </a:buClr>
              <a:buSzPts val="1600"/>
              <a:buFont typeface="Trebuchet MS"/>
              <a:buNone/>
              <a:defRPr sz="1600">
                <a:solidFill>
                  <a:schemeClr val="dk2"/>
                </a:solidFill>
              </a:defRPr>
            </a:lvl3pPr>
            <a:lvl4pPr marL="1828800" lvl="3" indent="-342900" algn="l">
              <a:spcBef>
                <a:spcPts val="900"/>
              </a:spcBef>
              <a:spcAft>
                <a:spcPts val="0"/>
              </a:spcAft>
              <a:buClr>
                <a:schemeClr val="dk1"/>
              </a:buClr>
              <a:buSzPts val="1800"/>
              <a:buFont typeface="Noto Sans Symbols"/>
              <a:buChar char="▪"/>
              <a:defRPr sz="1800">
                <a:solidFill>
                  <a:schemeClr val="lt1"/>
                </a:solidFill>
              </a:defRPr>
            </a:lvl4pPr>
            <a:lvl5pPr marL="2286000" lvl="4" indent="-355600" algn="l">
              <a:spcBef>
                <a:spcPts val="400"/>
              </a:spcBef>
              <a:spcAft>
                <a:spcPts val="0"/>
              </a:spcAft>
              <a:buClr>
                <a:schemeClr val="dk1"/>
              </a:buClr>
              <a:buSzPts val="2000"/>
              <a:buFont typeface="Noto Sans Symbols"/>
              <a:buChar char="▪"/>
              <a:defRPr>
                <a:solidFill>
                  <a:schemeClr val="lt1"/>
                </a:solidFill>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
        <p:nvSpPr>
          <p:cNvPr id="363" name="Google Shape;363;p102"/>
          <p:cNvSpPr txBox="1">
            <a:spLocks noGrp="1"/>
          </p:cNvSpPr>
          <p:nvPr>
            <p:ph type="body" idx="2"/>
          </p:nvPr>
        </p:nvSpPr>
        <p:spPr>
          <a:xfrm>
            <a:off x="498348" y="1183333"/>
            <a:ext cx="9976104" cy="525463"/>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900"/>
              </a:spcBef>
              <a:spcAft>
                <a:spcPts val="0"/>
              </a:spcAft>
              <a:buSzPts val="2400"/>
              <a:buFont typeface="Trebuchet MS"/>
              <a:buNone/>
              <a:defRPr sz="2400" b="0">
                <a:solidFill>
                  <a:schemeClr val="lt2"/>
                </a:solidFill>
                <a:latin typeface="Trebuchet MS"/>
                <a:ea typeface="Trebuchet MS"/>
                <a:cs typeface="Trebuchet MS"/>
                <a:sym typeface="Trebuchet MS"/>
              </a:defRPr>
            </a:lvl1pPr>
            <a:lvl2pPr marL="914400" lvl="1"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2pPr>
            <a:lvl3pPr marL="1371600" lvl="2"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3pPr>
            <a:lvl4pPr marL="1828800" lvl="3" indent="-228600" algn="ctr">
              <a:spcBef>
                <a:spcPts val="90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4pPr>
            <a:lvl5pPr marL="2286000" lvl="4" indent="-228600" algn="ctr">
              <a:spcBef>
                <a:spcPts val="56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Title, Subtitle, and Content with CONFIDENTIAL">
  <p:cSld name="Title, Subtitle, and Content with CONFIDENTIAL">
    <p:spTree>
      <p:nvGrpSpPr>
        <p:cNvPr id="1" name="Shape 364"/>
        <p:cNvGrpSpPr/>
        <p:nvPr/>
      </p:nvGrpSpPr>
      <p:grpSpPr>
        <a:xfrm>
          <a:off x="0" y="0"/>
          <a:ext cx="0" cy="0"/>
          <a:chOff x="0" y="0"/>
          <a:chExt cx="0" cy="0"/>
        </a:xfrm>
      </p:grpSpPr>
      <p:sp>
        <p:nvSpPr>
          <p:cNvPr id="365" name="Google Shape;365;p103"/>
          <p:cNvSpPr txBox="1">
            <a:spLocks noGrp="1"/>
          </p:cNvSpPr>
          <p:nvPr>
            <p:ph type="title"/>
          </p:nvPr>
        </p:nvSpPr>
        <p:spPr>
          <a:xfrm>
            <a:off x="498348" y="661226"/>
            <a:ext cx="9976104" cy="590931"/>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6" name="Google Shape;366;p103"/>
          <p:cNvSpPr txBox="1">
            <a:spLocks noGrp="1"/>
          </p:cNvSpPr>
          <p:nvPr>
            <p:ph type="body" idx="1"/>
          </p:nvPr>
        </p:nvSpPr>
        <p:spPr>
          <a:xfrm>
            <a:off x="516750" y="2103035"/>
            <a:ext cx="9948672" cy="3718925"/>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900"/>
              </a:spcBef>
              <a:spcAft>
                <a:spcPts val="0"/>
              </a:spcAft>
              <a:buClr>
                <a:schemeClr val="dk1"/>
              </a:buClr>
              <a:buSzPts val="2000"/>
              <a:buFont typeface="Trebuchet MS"/>
              <a:buNone/>
              <a:defRPr sz="2000">
                <a:solidFill>
                  <a:schemeClr val="dk2"/>
                </a:solidFill>
              </a:defRPr>
            </a:lvl1pPr>
            <a:lvl2pPr marL="914400" lvl="1" indent="-228600" algn="l">
              <a:lnSpc>
                <a:spcPct val="90000"/>
              </a:lnSpc>
              <a:spcBef>
                <a:spcPts val="900"/>
              </a:spcBef>
              <a:spcAft>
                <a:spcPts val="0"/>
              </a:spcAft>
              <a:buClr>
                <a:schemeClr val="dk1"/>
              </a:buClr>
              <a:buSzPts val="1800"/>
              <a:buFont typeface="Trebuchet MS"/>
              <a:buNone/>
              <a:defRPr sz="1800">
                <a:solidFill>
                  <a:schemeClr val="dk2"/>
                </a:solidFill>
              </a:defRPr>
            </a:lvl2pPr>
            <a:lvl3pPr marL="1371600" lvl="2" indent="-228600" algn="l">
              <a:lnSpc>
                <a:spcPct val="90000"/>
              </a:lnSpc>
              <a:spcBef>
                <a:spcPts val="900"/>
              </a:spcBef>
              <a:spcAft>
                <a:spcPts val="0"/>
              </a:spcAft>
              <a:buClr>
                <a:schemeClr val="dk1"/>
              </a:buClr>
              <a:buSzPts val="1600"/>
              <a:buFont typeface="Trebuchet MS"/>
              <a:buNone/>
              <a:defRPr sz="1600">
                <a:solidFill>
                  <a:schemeClr val="dk2"/>
                </a:solidFill>
              </a:defRPr>
            </a:lvl3pPr>
            <a:lvl4pPr marL="1828800" lvl="3" indent="-342900" algn="l">
              <a:spcBef>
                <a:spcPts val="900"/>
              </a:spcBef>
              <a:spcAft>
                <a:spcPts val="0"/>
              </a:spcAft>
              <a:buClr>
                <a:schemeClr val="dk1"/>
              </a:buClr>
              <a:buSzPts val="1800"/>
              <a:buFont typeface="Noto Sans Symbols"/>
              <a:buChar char="▪"/>
              <a:defRPr sz="1800">
                <a:solidFill>
                  <a:schemeClr val="lt1"/>
                </a:solidFill>
              </a:defRPr>
            </a:lvl4pPr>
            <a:lvl5pPr marL="2286000" lvl="4" indent="-355600" algn="l">
              <a:spcBef>
                <a:spcPts val="400"/>
              </a:spcBef>
              <a:spcAft>
                <a:spcPts val="0"/>
              </a:spcAft>
              <a:buClr>
                <a:schemeClr val="dk1"/>
              </a:buClr>
              <a:buSzPts val="2000"/>
              <a:buFont typeface="Noto Sans Symbols"/>
              <a:buChar char="▪"/>
              <a:defRPr>
                <a:solidFill>
                  <a:schemeClr val="lt1"/>
                </a:solidFill>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
        <p:nvSpPr>
          <p:cNvPr id="367" name="Google Shape;367;p103"/>
          <p:cNvSpPr txBox="1">
            <a:spLocks noGrp="1"/>
          </p:cNvSpPr>
          <p:nvPr>
            <p:ph type="body" idx="2"/>
          </p:nvPr>
        </p:nvSpPr>
        <p:spPr>
          <a:xfrm>
            <a:off x="498348" y="1183333"/>
            <a:ext cx="9976104" cy="525463"/>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900"/>
              </a:spcBef>
              <a:spcAft>
                <a:spcPts val="0"/>
              </a:spcAft>
              <a:buSzPts val="2400"/>
              <a:buFont typeface="Trebuchet MS"/>
              <a:buNone/>
              <a:defRPr sz="2400" b="0">
                <a:solidFill>
                  <a:schemeClr val="lt2"/>
                </a:solidFill>
                <a:latin typeface="Trebuchet MS"/>
                <a:ea typeface="Trebuchet MS"/>
                <a:cs typeface="Trebuchet MS"/>
                <a:sym typeface="Trebuchet MS"/>
              </a:defRPr>
            </a:lvl1pPr>
            <a:lvl2pPr marL="914400" lvl="1"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2pPr>
            <a:lvl3pPr marL="1371600" lvl="2"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3pPr>
            <a:lvl4pPr marL="1828800" lvl="3" indent="-228600" algn="ctr">
              <a:spcBef>
                <a:spcPts val="90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4pPr>
            <a:lvl5pPr marL="2286000" lvl="4" indent="-228600" algn="ctr">
              <a:spcBef>
                <a:spcPts val="56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
        <p:nvSpPr>
          <p:cNvPr id="368" name="Google Shape;368;p103"/>
          <p:cNvSpPr/>
          <p:nvPr/>
        </p:nvSpPr>
        <p:spPr>
          <a:xfrm>
            <a:off x="7049729" y="5781717"/>
            <a:ext cx="2762866" cy="248142"/>
          </a:xfrm>
          <a:prstGeom prst="rect">
            <a:avLst/>
          </a:prstGeom>
          <a:noFill/>
          <a:ln>
            <a:noFill/>
          </a:ln>
        </p:spPr>
        <p:txBody>
          <a:bodyPr spcFirstLastPara="1" wrap="square" lIns="91425" tIns="45700" rIns="91425" bIns="45700" anchor="b" anchorCtr="0">
            <a:noAutofit/>
          </a:bodyPr>
          <a:lstStyle/>
          <a:p>
            <a:pPr marL="0" marR="0" lvl="0" indent="0" algn="r" rtl="0">
              <a:lnSpc>
                <a:spcPct val="90000"/>
              </a:lnSpc>
              <a:spcBef>
                <a:spcPts val="0"/>
              </a:spcBef>
              <a:spcAft>
                <a:spcPts val="0"/>
              </a:spcAft>
              <a:buClr>
                <a:schemeClr val="dk2"/>
              </a:buClr>
              <a:buSzPts val="800"/>
              <a:buFont typeface="Trebuchet MS"/>
              <a:buNone/>
            </a:pPr>
            <a:r>
              <a:rPr lang="en-US" sz="800" b="1" i="0">
                <a:solidFill>
                  <a:schemeClr val="dk2"/>
                </a:solidFill>
                <a:latin typeface="Trebuchet MS"/>
                <a:ea typeface="Trebuchet MS"/>
                <a:cs typeface="Trebuchet MS"/>
                <a:sym typeface="Trebuchet MS"/>
              </a:rPr>
              <a:t>NVIDIA CONFIDENTIAL. DO NOT DISTRIBUTE.</a:t>
            </a:r>
            <a:endParaRPr sz="800" b="1" i="0">
              <a:solidFill>
                <a:schemeClr val="dk2"/>
              </a:solidFill>
              <a:latin typeface="Trebuchet MS"/>
              <a:ea typeface="Trebuchet MS"/>
              <a:cs typeface="Trebuchet MS"/>
              <a:sym typeface="Trebuchet M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Title, Subtitle, and Content - NO LOGO &amp; PAGE NUMBER">
  <p:cSld name="Title, Subtitle, and Content - NO LOGO &amp; PAGE NUMBER">
    <p:spTree>
      <p:nvGrpSpPr>
        <p:cNvPr id="1" name="Shape 369"/>
        <p:cNvGrpSpPr/>
        <p:nvPr/>
      </p:nvGrpSpPr>
      <p:grpSpPr>
        <a:xfrm>
          <a:off x="0" y="0"/>
          <a:ext cx="0" cy="0"/>
          <a:chOff x="0" y="0"/>
          <a:chExt cx="0" cy="0"/>
        </a:xfrm>
      </p:grpSpPr>
      <p:sp>
        <p:nvSpPr>
          <p:cNvPr id="370" name="Google Shape;370;p104"/>
          <p:cNvSpPr/>
          <p:nvPr/>
        </p:nvSpPr>
        <p:spPr>
          <a:xfrm>
            <a:off x="0" y="0"/>
            <a:ext cx="10972800" cy="61722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371" name="Google Shape;371;p104"/>
          <p:cNvSpPr txBox="1">
            <a:spLocks noGrp="1"/>
          </p:cNvSpPr>
          <p:nvPr>
            <p:ph type="title"/>
          </p:nvPr>
        </p:nvSpPr>
        <p:spPr>
          <a:xfrm>
            <a:off x="498348" y="661226"/>
            <a:ext cx="9976104" cy="590931"/>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2" name="Google Shape;372;p104"/>
          <p:cNvSpPr txBox="1">
            <a:spLocks noGrp="1"/>
          </p:cNvSpPr>
          <p:nvPr>
            <p:ph type="body" idx="1"/>
          </p:nvPr>
        </p:nvSpPr>
        <p:spPr>
          <a:xfrm>
            <a:off x="512064" y="2103035"/>
            <a:ext cx="9948672" cy="369375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900"/>
              </a:spcBef>
              <a:spcAft>
                <a:spcPts val="0"/>
              </a:spcAft>
              <a:buClr>
                <a:schemeClr val="dk1"/>
              </a:buClr>
              <a:buSzPts val="2000"/>
              <a:buFont typeface="Trebuchet MS"/>
              <a:buNone/>
              <a:defRPr sz="2000">
                <a:solidFill>
                  <a:schemeClr val="dk2"/>
                </a:solidFill>
              </a:defRPr>
            </a:lvl1pPr>
            <a:lvl2pPr marL="914400" lvl="1" indent="-228600" algn="l">
              <a:lnSpc>
                <a:spcPct val="90000"/>
              </a:lnSpc>
              <a:spcBef>
                <a:spcPts val="900"/>
              </a:spcBef>
              <a:spcAft>
                <a:spcPts val="0"/>
              </a:spcAft>
              <a:buClr>
                <a:schemeClr val="dk1"/>
              </a:buClr>
              <a:buSzPts val="1800"/>
              <a:buFont typeface="Trebuchet MS"/>
              <a:buNone/>
              <a:defRPr sz="1800">
                <a:solidFill>
                  <a:schemeClr val="dk2"/>
                </a:solidFill>
              </a:defRPr>
            </a:lvl2pPr>
            <a:lvl3pPr marL="1371600" lvl="2" indent="-228600" algn="l">
              <a:lnSpc>
                <a:spcPct val="90000"/>
              </a:lnSpc>
              <a:spcBef>
                <a:spcPts val="900"/>
              </a:spcBef>
              <a:spcAft>
                <a:spcPts val="0"/>
              </a:spcAft>
              <a:buClr>
                <a:schemeClr val="dk1"/>
              </a:buClr>
              <a:buSzPts val="1800"/>
              <a:buFont typeface="Trebuchet MS"/>
              <a:buNone/>
              <a:defRPr sz="1800">
                <a:solidFill>
                  <a:schemeClr val="dk2"/>
                </a:solidFill>
              </a:defRPr>
            </a:lvl3pPr>
            <a:lvl4pPr marL="1828800" lvl="3" indent="-342900" algn="l">
              <a:spcBef>
                <a:spcPts val="900"/>
              </a:spcBef>
              <a:spcAft>
                <a:spcPts val="0"/>
              </a:spcAft>
              <a:buClr>
                <a:schemeClr val="dk1"/>
              </a:buClr>
              <a:buSzPts val="1800"/>
              <a:buFont typeface="Noto Sans Symbols"/>
              <a:buChar char="▪"/>
              <a:defRPr sz="1800">
                <a:solidFill>
                  <a:schemeClr val="lt1"/>
                </a:solidFill>
              </a:defRPr>
            </a:lvl4pPr>
            <a:lvl5pPr marL="2286000" lvl="4" indent="-355600" algn="l">
              <a:spcBef>
                <a:spcPts val="400"/>
              </a:spcBef>
              <a:spcAft>
                <a:spcPts val="0"/>
              </a:spcAft>
              <a:buClr>
                <a:schemeClr val="dk1"/>
              </a:buClr>
              <a:buSzPts val="2000"/>
              <a:buFont typeface="Noto Sans Symbols"/>
              <a:buChar char="▪"/>
              <a:defRPr>
                <a:solidFill>
                  <a:schemeClr val="lt1"/>
                </a:solidFill>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
        <p:nvSpPr>
          <p:cNvPr id="373" name="Google Shape;373;p104"/>
          <p:cNvSpPr txBox="1">
            <a:spLocks noGrp="1"/>
          </p:cNvSpPr>
          <p:nvPr>
            <p:ph type="body" idx="2"/>
          </p:nvPr>
        </p:nvSpPr>
        <p:spPr>
          <a:xfrm>
            <a:off x="498348" y="1183333"/>
            <a:ext cx="9976104" cy="525463"/>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900"/>
              </a:spcBef>
              <a:spcAft>
                <a:spcPts val="0"/>
              </a:spcAft>
              <a:buSzPts val="2400"/>
              <a:buFont typeface="Trebuchet MS"/>
              <a:buNone/>
              <a:defRPr sz="2400" b="0">
                <a:solidFill>
                  <a:schemeClr val="lt2"/>
                </a:solidFill>
                <a:latin typeface="Trebuchet MS"/>
                <a:ea typeface="Trebuchet MS"/>
                <a:cs typeface="Trebuchet MS"/>
                <a:sym typeface="Trebuchet MS"/>
              </a:defRPr>
            </a:lvl1pPr>
            <a:lvl2pPr marL="914400" lvl="1"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2pPr>
            <a:lvl3pPr marL="1371600" lvl="2"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3pPr>
            <a:lvl4pPr marL="1828800" lvl="3" indent="-228600" algn="ctr">
              <a:spcBef>
                <a:spcPts val="90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4pPr>
            <a:lvl5pPr marL="2286000" lvl="4" indent="-228600" algn="ctr">
              <a:spcBef>
                <a:spcPts val="56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Content with Photograph">
  <p:cSld name="Content with Photograph">
    <p:spTree>
      <p:nvGrpSpPr>
        <p:cNvPr id="1" name="Shape 374"/>
        <p:cNvGrpSpPr/>
        <p:nvPr/>
      </p:nvGrpSpPr>
      <p:grpSpPr>
        <a:xfrm>
          <a:off x="0" y="0"/>
          <a:ext cx="0" cy="0"/>
          <a:chOff x="0" y="0"/>
          <a:chExt cx="0" cy="0"/>
        </a:xfrm>
      </p:grpSpPr>
      <p:sp>
        <p:nvSpPr>
          <p:cNvPr id="375" name="Google Shape;375;p105"/>
          <p:cNvSpPr/>
          <p:nvPr/>
        </p:nvSpPr>
        <p:spPr>
          <a:xfrm>
            <a:off x="0" y="0"/>
            <a:ext cx="10972800" cy="61722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376" name="Google Shape;376;p105"/>
          <p:cNvSpPr txBox="1">
            <a:spLocks noGrp="1"/>
          </p:cNvSpPr>
          <p:nvPr>
            <p:ph type="title"/>
          </p:nvPr>
        </p:nvSpPr>
        <p:spPr>
          <a:xfrm>
            <a:off x="498348" y="633526"/>
            <a:ext cx="5922117" cy="618631"/>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7" name="Google Shape;377;p105"/>
          <p:cNvSpPr txBox="1">
            <a:spLocks noGrp="1"/>
          </p:cNvSpPr>
          <p:nvPr>
            <p:ph type="body" idx="1"/>
          </p:nvPr>
        </p:nvSpPr>
        <p:spPr>
          <a:xfrm>
            <a:off x="512064" y="2103035"/>
            <a:ext cx="5905833" cy="369375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900"/>
              </a:spcBef>
              <a:spcAft>
                <a:spcPts val="0"/>
              </a:spcAft>
              <a:buClr>
                <a:schemeClr val="dk1"/>
              </a:buClr>
              <a:buSzPts val="2000"/>
              <a:buFont typeface="Trebuchet MS"/>
              <a:buNone/>
              <a:defRPr sz="2000">
                <a:solidFill>
                  <a:schemeClr val="dk2"/>
                </a:solidFill>
              </a:defRPr>
            </a:lvl1pPr>
            <a:lvl2pPr marL="914400" lvl="1" indent="-228600" algn="l">
              <a:lnSpc>
                <a:spcPct val="90000"/>
              </a:lnSpc>
              <a:spcBef>
                <a:spcPts val="900"/>
              </a:spcBef>
              <a:spcAft>
                <a:spcPts val="0"/>
              </a:spcAft>
              <a:buClr>
                <a:schemeClr val="dk1"/>
              </a:buClr>
              <a:buSzPts val="1800"/>
              <a:buFont typeface="Trebuchet MS"/>
              <a:buNone/>
              <a:defRPr sz="1800">
                <a:solidFill>
                  <a:schemeClr val="dk2"/>
                </a:solidFill>
              </a:defRPr>
            </a:lvl2pPr>
            <a:lvl3pPr marL="1371600" lvl="2" indent="-228600" algn="l">
              <a:lnSpc>
                <a:spcPct val="90000"/>
              </a:lnSpc>
              <a:spcBef>
                <a:spcPts val="900"/>
              </a:spcBef>
              <a:spcAft>
                <a:spcPts val="0"/>
              </a:spcAft>
              <a:buClr>
                <a:schemeClr val="dk1"/>
              </a:buClr>
              <a:buSzPts val="1800"/>
              <a:buFont typeface="Trebuchet MS"/>
              <a:buNone/>
              <a:defRPr sz="1800">
                <a:solidFill>
                  <a:schemeClr val="dk2"/>
                </a:solidFill>
              </a:defRPr>
            </a:lvl3pPr>
            <a:lvl4pPr marL="1828800" lvl="3" indent="-342900" algn="l">
              <a:spcBef>
                <a:spcPts val="900"/>
              </a:spcBef>
              <a:spcAft>
                <a:spcPts val="0"/>
              </a:spcAft>
              <a:buClr>
                <a:schemeClr val="dk1"/>
              </a:buClr>
              <a:buSzPts val="1800"/>
              <a:buFont typeface="Noto Sans Symbols"/>
              <a:buChar char="▪"/>
              <a:defRPr sz="1800">
                <a:solidFill>
                  <a:schemeClr val="lt1"/>
                </a:solidFill>
              </a:defRPr>
            </a:lvl4pPr>
            <a:lvl5pPr marL="2286000" lvl="4" indent="-355600" algn="l">
              <a:spcBef>
                <a:spcPts val="400"/>
              </a:spcBef>
              <a:spcAft>
                <a:spcPts val="0"/>
              </a:spcAft>
              <a:buClr>
                <a:schemeClr val="dk1"/>
              </a:buClr>
              <a:buSzPts val="2000"/>
              <a:buFont typeface="Noto Sans Symbols"/>
              <a:buChar char="▪"/>
              <a:defRPr>
                <a:solidFill>
                  <a:schemeClr val="lt1"/>
                </a:solidFill>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
        <p:nvSpPr>
          <p:cNvPr id="378" name="Google Shape;378;p105"/>
          <p:cNvSpPr txBox="1">
            <a:spLocks noGrp="1"/>
          </p:cNvSpPr>
          <p:nvPr>
            <p:ph type="body" idx="2"/>
          </p:nvPr>
        </p:nvSpPr>
        <p:spPr>
          <a:xfrm>
            <a:off x="498348" y="1183333"/>
            <a:ext cx="5922117" cy="525463"/>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900"/>
              </a:spcBef>
              <a:spcAft>
                <a:spcPts val="0"/>
              </a:spcAft>
              <a:buSzPts val="2400"/>
              <a:buFont typeface="Trebuchet MS"/>
              <a:buNone/>
              <a:defRPr sz="2400" b="0">
                <a:solidFill>
                  <a:schemeClr val="lt2"/>
                </a:solidFill>
                <a:latin typeface="Trebuchet MS"/>
                <a:ea typeface="Trebuchet MS"/>
                <a:cs typeface="Trebuchet MS"/>
                <a:sym typeface="Trebuchet MS"/>
              </a:defRPr>
            </a:lvl1pPr>
            <a:lvl2pPr marL="914400" lvl="1"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2pPr>
            <a:lvl3pPr marL="1371600" lvl="2"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3pPr>
            <a:lvl4pPr marL="1828800" lvl="3" indent="-228600" algn="ctr">
              <a:spcBef>
                <a:spcPts val="90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4pPr>
            <a:lvl5pPr marL="2286000" lvl="4" indent="-228600" algn="ctr">
              <a:spcBef>
                <a:spcPts val="56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Subtitle, and Content">
  <p:cSld name="Title, Subtitle, and Content">
    <p:spTree>
      <p:nvGrpSpPr>
        <p:cNvPr id="1" name="Shape 42"/>
        <p:cNvGrpSpPr/>
        <p:nvPr/>
      </p:nvGrpSpPr>
      <p:grpSpPr>
        <a:xfrm>
          <a:off x="0" y="0"/>
          <a:ext cx="0" cy="0"/>
          <a:chOff x="0" y="0"/>
          <a:chExt cx="0" cy="0"/>
        </a:xfrm>
      </p:grpSpPr>
      <p:sp>
        <p:nvSpPr>
          <p:cNvPr id="43" name="Google Shape;43;p52"/>
          <p:cNvSpPr txBox="1">
            <a:spLocks noGrp="1"/>
          </p:cNvSpPr>
          <p:nvPr>
            <p:ph type="title"/>
          </p:nvPr>
        </p:nvSpPr>
        <p:spPr>
          <a:xfrm>
            <a:off x="498348" y="661226"/>
            <a:ext cx="9976104" cy="590931"/>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52"/>
          <p:cNvSpPr txBox="1">
            <a:spLocks noGrp="1"/>
          </p:cNvSpPr>
          <p:nvPr>
            <p:ph type="body" idx="1"/>
          </p:nvPr>
        </p:nvSpPr>
        <p:spPr>
          <a:xfrm>
            <a:off x="516750" y="2103035"/>
            <a:ext cx="9948672" cy="3718925"/>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900"/>
              </a:spcBef>
              <a:spcAft>
                <a:spcPts val="0"/>
              </a:spcAft>
              <a:buClr>
                <a:schemeClr val="dk1"/>
              </a:buClr>
              <a:buSzPts val="2000"/>
              <a:buFont typeface="Trebuchet MS"/>
              <a:buNone/>
              <a:defRPr sz="2000">
                <a:solidFill>
                  <a:schemeClr val="dk2"/>
                </a:solidFill>
              </a:defRPr>
            </a:lvl1pPr>
            <a:lvl2pPr marL="914400" lvl="1" indent="-228600" algn="l">
              <a:lnSpc>
                <a:spcPct val="90000"/>
              </a:lnSpc>
              <a:spcBef>
                <a:spcPts val="900"/>
              </a:spcBef>
              <a:spcAft>
                <a:spcPts val="0"/>
              </a:spcAft>
              <a:buClr>
                <a:schemeClr val="dk1"/>
              </a:buClr>
              <a:buSzPts val="1800"/>
              <a:buFont typeface="Trebuchet MS"/>
              <a:buNone/>
              <a:defRPr sz="1800">
                <a:solidFill>
                  <a:schemeClr val="dk2"/>
                </a:solidFill>
              </a:defRPr>
            </a:lvl2pPr>
            <a:lvl3pPr marL="1371600" lvl="2" indent="-228600" algn="l">
              <a:lnSpc>
                <a:spcPct val="90000"/>
              </a:lnSpc>
              <a:spcBef>
                <a:spcPts val="900"/>
              </a:spcBef>
              <a:spcAft>
                <a:spcPts val="0"/>
              </a:spcAft>
              <a:buClr>
                <a:schemeClr val="dk1"/>
              </a:buClr>
              <a:buSzPts val="1600"/>
              <a:buFont typeface="Trebuchet MS"/>
              <a:buNone/>
              <a:defRPr sz="1600">
                <a:solidFill>
                  <a:schemeClr val="dk2"/>
                </a:solidFill>
              </a:defRPr>
            </a:lvl3pPr>
            <a:lvl4pPr marL="1828800" lvl="3" indent="-342900" algn="l">
              <a:spcBef>
                <a:spcPts val="900"/>
              </a:spcBef>
              <a:spcAft>
                <a:spcPts val="0"/>
              </a:spcAft>
              <a:buClr>
                <a:schemeClr val="dk1"/>
              </a:buClr>
              <a:buSzPts val="1800"/>
              <a:buFont typeface="Noto Sans Symbols"/>
              <a:buChar char="▪"/>
              <a:defRPr sz="1800">
                <a:solidFill>
                  <a:schemeClr val="lt1"/>
                </a:solidFill>
              </a:defRPr>
            </a:lvl4pPr>
            <a:lvl5pPr marL="2286000" lvl="4" indent="-355600" algn="l">
              <a:spcBef>
                <a:spcPts val="400"/>
              </a:spcBef>
              <a:spcAft>
                <a:spcPts val="0"/>
              </a:spcAft>
              <a:buClr>
                <a:schemeClr val="dk1"/>
              </a:buClr>
              <a:buSzPts val="2000"/>
              <a:buFont typeface="Noto Sans Symbols"/>
              <a:buChar char="▪"/>
              <a:defRPr>
                <a:solidFill>
                  <a:schemeClr val="lt1"/>
                </a:solidFill>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
        <p:nvSpPr>
          <p:cNvPr id="45" name="Google Shape;45;p52"/>
          <p:cNvSpPr txBox="1">
            <a:spLocks noGrp="1"/>
          </p:cNvSpPr>
          <p:nvPr>
            <p:ph type="body" idx="2"/>
          </p:nvPr>
        </p:nvSpPr>
        <p:spPr>
          <a:xfrm>
            <a:off x="498348" y="1183333"/>
            <a:ext cx="9976104" cy="525463"/>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900"/>
              </a:spcBef>
              <a:spcAft>
                <a:spcPts val="0"/>
              </a:spcAft>
              <a:buSzPts val="2400"/>
              <a:buFont typeface="Trebuchet MS"/>
              <a:buNone/>
              <a:defRPr sz="2400" b="0">
                <a:solidFill>
                  <a:schemeClr val="lt2"/>
                </a:solidFill>
                <a:latin typeface="Trebuchet MS"/>
                <a:ea typeface="Trebuchet MS"/>
                <a:cs typeface="Trebuchet MS"/>
                <a:sym typeface="Trebuchet MS"/>
              </a:defRPr>
            </a:lvl1pPr>
            <a:lvl2pPr marL="914400" lvl="1"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2pPr>
            <a:lvl3pPr marL="1371600" lvl="2"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3pPr>
            <a:lvl4pPr marL="1828800" lvl="3" indent="-228600" algn="ctr">
              <a:spcBef>
                <a:spcPts val="90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4pPr>
            <a:lvl5pPr marL="2286000" lvl="4" indent="-228600" algn="ctr">
              <a:spcBef>
                <a:spcPts val="56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379"/>
        <p:cNvGrpSpPr/>
        <p:nvPr/>
      </p:nvGrpSpPr>
      <p:grpSpPr>
        <a:xfrm>
          <a:off x="0" y="0"/>
          <a:ext cx="0" cy="0"/>
          <a:chOff x="0" y="0"/>
          <a:chExt cx="0" cy="0"/>
        </a:xfrm>
      </p:grpSpPr>
      <p:sp>
        <p:nvSpPr>
          <p:cNvPr id="380" name="Google Shape;380;p106"/>
          <p:cNvSpPr/>
          <p:nvPr/>
        </p:nvSpPr>
        <p:spPr>
          <a:xfrm>
            <a:off x="0" y="0"/>
            <a:ext cx="10972800" cy="61722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381" name="Google Shape;381;p106"/>
          <p:cNvSpPr txBox="1">
            <a:spLocks noGrp="1"/>
          </p:cNvSpPr>
          <p:nvPr>
            <p:ph type="title"/>
          </p:nvPr>
        </p:nvSpPr>
        <p:spPr>
          <a:xfrm>
            <a:off x="498348" y="661226"/>
            <a:ext cx="9976104" cy="590931"/>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Transition - Green">
  <p:cSld name="Transition - Green">
    <p:spTree>
      <p:nvGrpSpPr>
        <p:cNvPr id="1" name="Shape 382"/>
        <p:cNvGrpSpPr/>
        <p:nvPr/>
      </p:nvGrpSpPr>
      <p:grpSpPr>
        <a:xfrm>
          <a:off x="0" y="0"/>
          <a:ext cx="0" cy="0"/>
          <a:chOff x="0" y="0"/>
          <a:chExt cx="0" cy="0"/>
        </a:xfrm>
      </p:grpSpPr>
      <p:sp>
        <p:nvSpPr>
          <p:cNvPr id="383" name="Google Shape;383;p107"/>
          <p:cNvSpPr/>
          <p:nvPr/>
        </p:nvSpPr>
        <p:spPr>
          <a:xfrm>
            <a:off x="0" y="0"/>
            <a:ext cx="10972800" cy="61722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384" name="Google Shape;384;p107"/>
          <p:cNvSpPr txBox="1">
            <a:spLocks noGrp="1"/>
          </p:cNvSpPr>
          <p:nvPr>
            <p:ph type="title"/>
          </p:nvPr>
        </p:nvSpPr>
        <p:spPr>
          <a:xfrm>
            <a:off x="498348" y="2790635"/>
            <a:ext cx="9976104" cy="590931"/>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Title, Subtitle, and Two Content">
  <p:cSld name="Title, Subtitle, and Two Content">
    <p:spTree>
      <p:nvGrpSpPr>
        <p:cNvPr id="1" name="Shape 385"/>
        <p:cNvGrpSpPr/>
        <p:nvPr/>
      </p:nvGrpSpPr>
      <p:grpSpPr>
        <a:xfrm>
          <a:off x="0" y="0"/>
          <a:ext cx="0" cy="0"/>
          <a:chOff x="0" y="0"/>
          <a:chExt cx="0" cy="0"/>
        </a:xfrm>
      </p:grpSpPr>
      <p:sp>
        <p:nvSpPr>
          <p:cNvPr id="386" name="Google Shape;386;p108"/>
          <p:cNvSpPr txBox="1">
            <a:spLocks noGrp="1"/>
          </p:cNvSpPr>
          <p:nvPr>
            <p:ph type="title"/>
          </p:nvPr>
        </p:nvSpPr>
        <p:spPr>
          <a:xfrm>
            <a:off x="498348" y="654352"/>
            <a:ext cx="9976104" cy="590931"/>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7" name="Google Shape;387;p108"/>
          <p:cNvSpPr txBox="1">
            <a:spLocks noGrp="1"/>
          </p:cNvSpPr>
          <p:nvPr>
            <p:ph type="body" idx="1"/>
          </p:nvPr>
        </p:nvSpPr>
        <p:spPr>
          <a:xfrm>
            <a:off x="498348" y="2111661"/>
            <a:ext cx="4945063" cy="3693521"/>
          </a:xfrm>
          <a:prstGeom prst="rect">
            <a:avLst/>
          </a:prstGeom>
          <a:noFill/>
          <a:ln>
            <a:noFill/>
          </a:ln>
        </p:spPr>
        <p:txBody>
          <a:bodyPr spcFirstLastPara="1" wrap="square" lIns="91425" tIns="45700" rIns="91425" bIns="45700" anchor="t" anchorCtr="0">
            <a:noAutofit/>
          </a:bodyPr>
          <a:lstStyle>
            <a:lvl1pPr marL="457200" lvl="0" indent="-381000" algn="l">
              <a:lnSpc>
                <a:spcPct val="90000"/>
              </a:lnSpc>
              <a:spcBef>
                <a:spcPts val="900"/>
              </a:spcBef>
              <a:spcAft>
                <a:spcPts val="0"/>
              </a:spcAft>
              <a:buSzPts val="2400"/>
              <a:buFont typeface="Trebuchet MS"/>
              <a:buChar char="•"/>
              <a:defRPr sz="2400" b="0">
                <a:solidFill>
                  <a:schemeClr val="dk2"/>
                </a:solidFill>
              </a:defRPr>
            </a:lvl1pPr>
            <a:lvl2pPr marL="914400" lvl="1" indent="-355600" algn="l">
              <a:lnSpc>
                <a:spcPct val="90000"/>
              </a:lnSpc>
              <a:spcBef>
                <a:spcPts val="900"/>
              </a:spcBef>
              <a:spcAft>
                <a:spcPts val="0"/>
              </a:spcAft>
              <a:buSzPts val="2000"/>
              <a:buFont typeface="Trebuchet MS"/>
              <a:buChar char="•"/>
              <a:defRPr sz="2000" b="0">
                <a:solidFill>
                  <a:schemeClr val="dk2"/>
                </a:solidFill>
              </a:defRPr>
            </a:lvl2pPr>
            <a:lvl3pPr marL="1371600" lvl="2" indent="-342900" algn="l">
              <a:lnSpc>
                <a:spcPct val="90000"/>
              </a:lnSpc>
              <a:spcBef>
                <a:spcPts val="900"/>
              </a:spcBef>
              <a:spcAft>
                <a:spcPts val="0"/>
              </a:spcAft>
              <a:buSzPts val="1800"/>
              <a:buFont typeface="Trebuchet MS"/>
              <a:buChar char="•"/>
              <a:defRPr sz="1800" b="0">
                <a:solidFill>
                  <a:schemeClr val="dk2"/>
                </a:solidFill>
              </a:defRPr>
            </a:lvl3pPr>
            <a:lvl4pPr marL="1828800" lvl="3" indent="-342900" algn="l">
              <a:spcBef>
                <a:spcPts val="900"/>
              </a:spcBef>
              <a:spcAft>
                <a:spcPts val="0"/>
              </a:spcAft>
              <a:buClr>
                <a:schemeClr val="lt1"/>
              </a:buClr>
              <a:buSzPts val="1800"/>
              <a:buFont typeface="Noto Sans Symbols"/>
              <a:buChar char="▪"/>
              <a:defRPr sz="1800" b="0">
                <a:solidFill>
                  <a:schemeClr val="lt1"/>
                </a:solidFill>
              </a:defRPr>
            </a:lvl4pPr>
            <a:lvl5pPr marL="2286000" lvl="4" indent="-342900" algn="l">
              <a:spcBef>
                <a:spcPts val="360"/>
              </a:spcBef>
              <a:spcAft>
                <a:spcPts val="0"/>
              </a:spcAft>
              <a:buClr>
                <a:schemeClr val="lt1"/>
              </a:buClr>
              <a:buSzPts val="1800"/>
              <a:buFont typeface="Noto Sans Symbols"/>
              <a:buChar char="▪"/>
              <a:defRPr sz="1800" b="0">
                <a:solidFill>
                  <a:schemeClr val="lt1"/>
                </a:solidFill>
              </a:defRPr>
            </a:lvl5pPr>
            <a:lvl6pPr marL="2743200" lvl="5" indent="-342900" algn="l">
              <a:spcBef>
                <a:spcPts val="360"/>
              </a:spcBef>
              <a:spcAft>
                <a:spcPts val="0"/>
              </a:spcAft>
              <a:buClr>
                <a:schemeClr val="dk2"/>
              </a:buClr>
              <a:buSzPts val="1800"/>
              <a:buFont typeface="Trebuchet MS"/>
              <a:buChar char="»"/>
              <a:defRPr sz="1800"/>
            </a:lvl6pPr>
            <a:lvl7pPr marL="3200400" lvl="6" indent="-342900" algn="l">
              <a:spcBef>
                <a:spcPts val="360"/>
              </a:spcBef>
              <a:spcAft>
                <a:spcPts val="0"/>
              </a:spcAft>
              <a:buClr>
                <a:schemeClr val="dk2"/>
              </a:buClr>
              <a:buSzPts val="1800"/>
              <a:buFont typeface="Trebuchet MS"/>
              <a:buChar char="»"/>
              <a:defRPr sz="1800"/>
            </a:lvl7pPr>
            <a:lvl8pPr marL="3657600" lvl="7" indent="-342900" algn="l">
              <a:spcBef>
                <a:spcPts val="360"/>
              </a:spcBef>
              <a:spcAft>
                <a:spcPts val="0"/>
              </a:spcAft>
              <a:buClr>
                <a:schemeClr val="dk2"/>
              </a:buClr>
              <a:buSzPts val="1800"/>
              <a:buFont typeface="Trebuchet MS"/>
              <a:buChar char="»"/>
              <a:defRPr sz="1800"/>
            </a:lvl8pPr>
            <a:lvl9pPr marL="4114800" lvl="8" indent="-342900" algn="l">
              <a:spcBef>
                <a:spcPts val="360"/>
              </a:spcBef>
              <a:spcAft>
                <a:spcPts val="0"/>
              </a:spcAft>
              <a:buClr>
                <a:schemeClr val="dk2"/>
              </a:buClr>
              <a:buSzPts val="1800"/>
              <a:buFont typeface="Trebuchet MS"/>
              <a:buChar char="»"/>
              <a:defRPr sz="1800"/>
            </a:lvl9pPr>
          </a:lstStyle>
          <a:p>
            <a:endParaRPr/>
          </a:p>
        </p:txBody>
      </p:sp>
      <p:sp>
        <p:nvSpPr>
          <p:cNvPr id="388" name="Google Shape;388;p108"/>
          <p:cNvSpPr txBox="1">
            <a:spLocks noGrp="1"/>
          </p:cNvSpPr>
          <p:nvPr>
            <p:ph type="body" idx="2"/>
          </p:nvPr>
        </p:nvSpPr>
        <p:spPr>
          <a:xfrm>
            <a:off x="5529390" y="2111661"/>
            <a:ext cx="4945062" cy="3693521"/>
          </a:xfrm>
          <a:prstGeom prst="rect">
            <a:avLst/>
          </a:prstGeom>
          <a:noFill/>
          <a:ln>
            <a:noFill/>
          </a:ln>
        </p:spPr>
        <p:txBody>
          <a:bodyPr spcFirstLastPara="1" wrap="square" lIns="91425" tIns="45700" rIns="91425" bIns="45700" anchor="t" anchorCtr="0">
            <a:noAutofit/>
          </a:bodyPr>
          <a:lstStyle>
            <a:lvl1pPr marL="457200" lvl="0" indent="-381000" algn="l">
              <a:lnSpc>
                <a:spcPct val="90000"/>
              </a:lnSpc>
              <a:spcBef>
                <a:spcPts val="900"/>
              </a:spcBef>
              <a:spcAft>
                <a:spcPts val="0"/>
              </a:spcAft>
              <a:buSzPts val="2400"/>
              <a:buFont typeface="Trebuchet MS"/>
              <a:buChar char="•"/>
              <a:defRPr sz="2400" b="0">
                <a:solidFill>
                  <a:schemeClr val="dk2"/>
                </a:solidFill>
              </a:defRPr>
            </a:lvl1pPr>
            <a:lvl2pPr marL="914400" lvl="1" indent="-355600" algn="l">
              <a:lnSpc>
                <a:spcPct val="90000"/>
              </a:lnSpc>
              <a:spcBef>
                <a:spcPts val="900"/>
              </a:spcBef>
              <a:spcAft>
                <a:spcPts val="0"/>
              </a:spcAft>
              <a:buSzPts val="2000"/>
              <a:buFont typeface="Trebuchet MS"/>
              <a:buChar char="•"/>
              <a:defRPr sz="2000" b="0">
                <a:solidFill>
                  <a:schemeClr val="dk2"/>
                </a:solidFill>
              </a:defRPr>
            </a:lvl2pPr>
            <a:lvl3pPr marL="1371600" lvl="2" indent="-342900" algn="l">
              <a:lnSpc>
                <a:spcPct val="90000"/>
              </a:lnSpc>
              <a:spcBef>
                <a:spcPts val="900"/>
              </a:spcBef>
              <a:spcAft>
                <a:spcPts val="0"/>
              </a:spcAft>
              <a:buSzPts val="1800"/>
              <a:buFont typeface="Trebuchet MS"/>
              <a:buChar char="•"/>
              <a:defRPr sz="1800" b="0">
                <a:solidFill>
                  <a:schemeClr val="dk2"/>
                </a:solidFill>
              </a:defRPr>
            </a:lvl3pPr>
            <a:lvl4pPr marL="1828800" lvl="3" indent="-342900" algn="l">
              <a:spcBef>
                <a:spcPts val="900"/>
              </a:spcBef>
              <a:spcAft>
                <a:spcPts val="0"/>
              </a:spcAft>
              <a:buClr>
                <a:schemeClr val="lt1"/>
              </a:buClr>
              <a:buSzPts val="1800"/>
              <a:buFont typeface="Noto Sans Symbols"/>
              <a:buChar char="▪"/>
              <a:defRPr sz="1800" b="0">
                <a:solidFill>
                  <a:schemeClr val="lt1"/>
                </a:solidFill>
              </a:defRPr>
            </a:lvl4pPr>
            <a:lvl5pPr marL="2286000" lvl="4" indent="-342900" algn="l">
              <a:spcBef>
                <a:spcPts val="360"/>
              </a:spcBef>
              <a:spcAft>
                <a:spcPts val="0"/>
              </a:spcAft>
              <a:buClr>
                <a:schemeClr val="lt1"/>
              </a:buClr>
              <a:buSzPts val="1800"/>
              <a:buFont typeface="Noto Sans Symbols"/>
              <a:buChar char="▪"/>
              <a:defRPr sz="1800" b="0">
                <a:solidFill>
                  <a:schemeClr val="lt1"/>
                </a:solidFill>
              </a:defRPr>
            </a:lvl5pPr>
            <a:lvl6pPr marL="2743200" lvl="5" indent="-342900" algn="l">
              <a:spcBef>
                <a:spcPts val="360"/>
              </a:spcBef>
              <a:spcAft>
                <a:spcPts val="0"/>
              </a:spcAft>
              <a:buClr>
                <a:schemeClr val="dk2"/>
              </a:buClr>
              <a:buSzPts val="1800"/>
              <a:buFont typeface="Trebuchet MS"/>
              <a:buChar char="»"/>
              <a:defRPr sz="1800"/>
            </a:lvl6pPr>
            <a:lvl7pPr marL="3200400" lvl="6" indent="-342900" algn="l">
              <a:spcBef>
                <a:spcPts val="360"/>
              </a:spcBef>
              <a:spcAft>
                <a:spcPts val="0"/>
              </a:spcAft>
              <a:buClr>
                <a:schemeClr val="dk2"/>
              </a:buClr>
              <a:buSzPts val="1800"/>
              <a:buFont typeface="Trebuchet MS"/>
              <a:buChar char="»"/>
              <a:defRPr sz="1800"/>
            </a:lvl7pPr>
            <a:lvl8pPr marL="3657600" lvl="7" indent="-342900" algn="l">
              <a:spcBef>
                <a:spcPts val="360"/>
              </a:spcBef>
              <a:spcAft>
                <a:spcPts val="0"/>
              </a:spcAft>
              <a:buClr>
                <a:schemeClr val="dk2"/>
              </a:buClr>
              <a:buSzPts val="1800"/>
              <a:buFont typeface="Trebuchet MS"/>
              <a:buChar char="»"/>
              <a:defRPr sz="1800"/>
            </a:lvl8pPr>
            <a:lvl9pPr marL="4114800" lvl="8" indent="-342900" algn="l">
              <a:spcBef>
                <a:spcPts val="360"/>
              </a:spcBef>
              <a:spcAft>
                <a:spcPts val="0"/>
              </a:spcAft>
              <a:buClr>
                <a:schemeClr val="dk2"/>
              </a:buClr>
              <a:buSzPts val="1800"/>
              <a:buFont typeface="Trebuchet MS"/>
              <a:buChar char="»"/>
              <a:defRPr sz="1800"/>
            </a:lvl9pPr>
          </a:lstStyle>
          <a:p>
            <a:endParaRPr/>
          </a:p>
        </p:txBody>
      </p:sp>
      <p:sp>
        <p:nvSpPr>
          <p:cNvPr id="389" name="Google Shape;389;p108"/>
          <p:cNvSpPr txBox="1">
            <a:spLocks noGrp="1"/>
          </p:cNvSpPr>
          <p:nvPr>
            <p:ph type="body" idx="3"/>
          </p:nvPr>
        </p:nvSpPr>
        <p:spPr>
          <a:xfrm>
            <a:off x="498348" y="1180568"/>
            <a:ext cx="9976104" cy="525463"/>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900"/>
              </a:spcBef>
              <a:spcAft>
                <a:spcPts val="0"/>
              </a:spcAft>
              <a:buSzPts val="2400"/>
              <a:buFont typeface="Trebuchet MS"/>
              <a:buNone/>
              <a:defRPr sz="2400" b="0">
                <a:solidFill>
                  <a:schemeClr val="lt2"/>
                </a:solidFill>
                <a:latin typeface="Trebuchet MS"/>
                <a:ea typeface="Trebuchet MS"/>
                <a:cs typeface="Trebuchet MS"/>
                <a:sym typeface="Trebuchet MS"/>
              </a:defRPr>
            </a:lvl1pPr>
            <a:lvl2pPr marL="914400" lvl="1"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2pPr>
            <a:lvl3pPr marL="1371600" lvl="2"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3pPr>
            <a:lvl4pPr marL="1828800" lvl="3" indent="-228600" algn="ctr">
              <a:spcBef>
                <a:spcPts val="90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4pPr>
            <a:lvl5pPr marL="2286000" lvl="4" indent="-228600" algn="ctr">
              <a:spcBef>
                <a:spcPts val="56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Video" type="titleOnly">
  <p:cSld name="TITLE_ONLY">
    <p:spTree>
      <p:nvGrpSpPr>
        <p:cNvPr id="1" name="Shape 390"/>
        <p:cNvGrpSpPr/>
        <p:nvPr/>
      </p:nvGrpSpPr>
      <p:grpSpPr>
        <a:xfrm>
          <a:off x="0" y="0"/>
          <a:ext cx="0" cy="0"/>
          <a:chOff x="0" y="0"/>
          <a:chExt cx="0" cy="0"/>
        </a:xfrm>
      </p:grpSpPr>
      <p:sp>
        <p:nvSpPr>
          <p:cNvPr id="391" name="Google Shape;391;p109"/>
          <p:cNvSpPr/>
          <p:nvPr/>
        </p:nvSpPr>
        <p:spPr>
          <a:xfrm>
            <a:off x="0" y="0"/>
            <a:ext cx="10972800" cy="61722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392" name="Google Shape;392;p109"/>
          <p:cNvSpPr txBox="1">
            <a:spLocks noGrp="1"/>
          </p:cNvSpPr>
          <p:nvPr>
            <p:ph type="title"/>
          </p:nvPr>
        </p:nvSpPr>
        <p:spPr>
          <a:xfrm>
            <a:off x="1553497" y="5352631"/>
            <a:ext cx="7865806" cy="369332"/>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SzPts val="1400"/>
              <a:buNone/>
              <a:defRPr sz="2000">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pic>
        <p:nvPicPr>
          <p:cNvPr id="393" name="Google Shape;393;p109"/>
          <p:cNvPicPr preferRelativeResize="0"/>
          <p:nvPr/>
        </p:nvPicPr>
        <p:blipFill rotWithShape="1">
          <a:blip r:embed="rId2">
            <a:alphaModFix/>
          </a:blip>
          <a:srcRect/>
          <a:stretch/>
        </p:blipFill>
        <p:spPr>
          <a:xfrm>
            <a:off x="1713271" y="5142126"/>
            <a:ext cx="7546258" cy="10408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Agenda">
  <p:cSld name="Agenda">
    <p:spTree>
      <p:nvGrpSpPr>
        <p:cNvPr id="1" name="Shape 394"/>
        <p:cNvGrpSpPr/>
        <p:nvPr/>
      </p:nvGrpSpPr>
      <p:grpSpPr>
        <a:xfrm>
          <a:off x="0" y="0"/>
          <a:ext cx="0" cy="0"/>
          <a:chOff x="0" y="0"/>
          <a:chExt cx="0" cy="0"/>
        </a:xfrm>
      </p:grpSpPr>
      <p:sp>
        <p:nvSpPr>
          <p:cNvPr id="395" name="Google Shape;395;p110"/>
          <p:cNvSpPr/>
          <p:nvPr/>
        </p:nvSpPr>
        <p:spPr>
          <a:xfrm>
            <a:off x="0" y="0"/>
            <a:ext cx="10972800" cy="61722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DEMO Placeholder">
  <p:cSld name="DEMO Placeholder">
    <p:spTree>
      <p:nvGrpSpPr>
        <p:cNvPr id="1" name="Shape 396"/>
        <p:cNvGrpSpPr/>
        <p:nvPr/>
      </p:nvGrpSpPr>
      <p:grpSpPr>
        <a:xfrm>
          <a:off x="0" y="0"/>
          <a:ext cx="0" cy="0"/>
          <a:chOff x="0" y="0"/>
          <a:chExt cx="0" cy="0"/>
        </a:xfrm>
      </p:grpSpPr>
      <p:sp>
        <p:nvSpPr>
          <p:cNvPr id="397" name="Google Shape;397;p111"/>
          <p:cNvSpPr/>
          <p:nvPr/>
        </p:nvSpPr>
        <p:spPr>
          <a:xfrm>
            <a:off x="0" y="0"/>
            <a:ext cx="10972800" cy="61722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398" name="Google Shape;398;p111"/>
          <p:cNvSpPr txBox="1">
            <a:spLocks noGrp="1"/>
          </p:cNvSpPr>
          <p:nvPr>
            <p:ph type="title"/>
          </p:nvPr>
        </p:nvSpPr>
        <p:spPr>
          <a:xfrm>
            <a:off x="498348" y="5169473"/>
            <a:ext cx="9976104" cy="535531"/>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SzPts val="1400"/>
              <a:buNone/>
              <a:defRPr sz="3200">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Quote and Segue">
  <p:cSld name="Quote and Segue">
    <p:spTree>
      <p:nvGrpSpPr>
        <p:cNvPr id="1" name="Shape 399"/>
        <p:cNvGrpSpPr/>
        <p:nvPr/>
      </p:nvGrpSpPr>
      <p:grpSpPr>
        <a:xfrm>
          <a:off x="0" y="0"/>
          <a:ext cx="0" cy="0"/>
          <a:chOff x="0" y="0"/>
          <a:chExt cx="0" cy="0"/>
        </a:xfrm>
      </p:grpSpPr>
      <p:pic>
        <p:nvPicPr>
          <p:cNvPr id="400" name="Google Shape;400;p112"/>
          <p:cNvPicPr preferRelativeResize="0"/>
          <p:nvPr/>
        </p:nvPicPr>
        <p:blipFill rotWithShape="1">
          <a:blip r:embed="rId2">
            <a:alphaModFix/>
          </a:blip>
          <a:srcRect/>
          <a:stretch/>
        </p:blipFill>
        <p:spPr>
          <a:xfrm>
            <a:off x="0" y="0"/>
            <a:ext cx="10972800" cy="61722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Title and Subtitle">
  <p:cSld name="Title and Subtitle">
    <p:spTree>
      <p:nvGrpSpPr>
        <p:cNvPr id="1" name="Shape 401"/>
        <p:cNvGrpSpPr/>
        <p:nvPr/>
      </p:nvGrpSpPr>
      <p:grpSpPr>
        <a:xfrm>
          <a:off x="0" y="0"/>
          <a:ext cx="0" cy="0"/>
          <a:chOff x="0" y="0"/>
          <a:chExt cx="0" cy="0"/>
        </a:xfrm>
      </p:grpSpPr>
      <p:sp>
        <p:nvSpPr>
          <p:cNvPr id="402" name="Google Shape;402;p113"/>
          <p:cNvSpPr txBox="1">
            <a:spLocks noGrp="1"/>
          </p:cNvSpPr>
          <p:nvPr>
            <p:ph type="title"/>
          </p:nvPr>
        </p:nvSpPr>
        <p:spPr>
          <a:xfrm>
            <a:off x="498348" y="661226"/>
            <a:ext cx="9976104" cy="590931"/>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3" name="Google Shape;403;p113"/>
          <p:cNvSpPr txBox="1">
            <a:spLocks noGrp="1"/>
          </p:cNvSpPr>
          <p:nvPr>
            <p:ph type="body" idx="1"/>
          </p:nvPr>
        </p:nvSpPr>
        <p:spPr>
          <a:xfrm>
            <a:off x="498348" y="1183334"/>
            <a:ext cx="9976104" cy="525463"/>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900"/>
              </a:spcBef>
              <a:spcAft>
                <a:spcPts val="0"/>
              </a:spcAft>
              <a:buSzPts val="2400"/>
              <a:buFont typeface="Trebuchet MS"/>
              <a:buNone/>
              <a:defRPr sz="2400" b="0">
                <a:solidFill>
                  <a:schemeClr val="lt2"/>
                </a:solidFill>
                <a:latin typeface="Trebuchet MS"/>
                <a:ea typeface="Trebuchet MS"/>
                <a:cs typeface="Trebuchet MS"/>
                <a:sym typeface="Trebuchet MS"/>
              </a:defRPr>
            </a:lvl1pPr>
            <a:lvl2pPr marL="914400" lvl="1"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2pPr>
            <a:lvl3pPr marL="1371600" lvl="2"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3pPr>
            <a:lvl4pPr marL="1828800" lvl="3" indent="-228600" algn="ctr">
              <a:spcBef>
                <a:spcPts val="90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4pPr>
            <a:lvl5pPr marL="2286000" lvl="4" indent="-228600" algn="ctr">
              <a:spcBef>
                <a:spcPts val="56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Subtitle, and Content with CONFIDENTIAL">
  <p:cSld name="Title, Subtitle, and Content with CONFIDENTIAL">
    <p:spTree>
      <p:nvGrpSpPr>
        <p:cNvPr id="1" name="Shape 46"/>
        <p:cNvGrpSpPr/>
        <p:nvPr/>
      </p:nvGrpSpPr>
      <p:grpSpPr>
        <a:xfrm>
          <a:off x="0" y="0"/>
          <a:ext cx="0" cy="0"/>
          <a:chOff x="0" y="0"/>
          <a:chExt cx="0" cy="0"/>
        </a:xfrm>
      </p:grpSpPr>
      <p:sp>
        <p:nvSpPr>
          <p:cNvPr id="47" name="Google Shape;47;p53"/>
          <p:cNvSpPr txBox="1">
            <a:spLocks noGrp="1"/>
          </p:cNvSpPr>
          <p:nvPr>
            <p:ph type="title"/>
          </p:nvPr>
        </p:nvSpPr>
        <p:spPr>
          <a:xfrm>
            <a:off x="498348" y="661226"/>
            <a:ext cx="9976104" cy="590931"/>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53"/>
          <p:cNvSpPr txBox="1">
            <a:spLocks noGrp="1"/>
          </p:cNvSpPr>
          <p:nvPr>
            <p:ph type="body" idx="1"/>
          </p:nvPr>
        </p:nvSpPr>
        <p:spPr>
          <a:xfrm>
            <a:off x="516750" y="2103035"/>
            <a:ext cx="9948672" cy="3718925"/>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900"/>
              </a:spcBef>
              <a:spcAft>
                <a:spcPts val="0"/>
              </a:spcAft>
              <a:buClr>
                <a:schemeClr val="dk1"/>
              </a:buClr>
              <a:buSzPts val="2000"/>
              <a:buFont typeface="Trebuchet MS"/>
              <a:buNone/>
              <a:defRPr sz="2000">
                <a:solidFill>
                  <a:schemeClr val="dk2"/>
                </a:solidFill>
              </a:defRPr>
            </a:lvl1pPr>
            <a:lvl2pPr marL="914400" lvl="1" indent="-228600" algn="l">
              <a:lnSpc>
                <a:spcPct val="90000"/>
              </a:lnSpc>
              <a:spcBef>
                <a:spcPts val="900"/>
              </a:spcBef>
              <a:spcAft>
                <a:spcPts val="0"/>
              </a:spcAft>
              <a:buClr>
                <a:schemeClr val="dk1"/>
              </a:buClr>
              <a:buSzPts val="1800"/>
              <a:buFont typeface="Trebuchet MS"/>
              <a:buNone/>
              <a:defRPr sz="1800">
                <a:solidFill>
                  <a:schemeClr val="dk2"/>
                </a:solidFill>
              </a:defRPr>
            </a:lvl2pPr>
            <a:lvl3pPr marL="1371600" lvl="2" indent="-228600" algn="l">
              <a:lnSpc>
                <a:spcPct val="90000"/>
              </a:lnSpc>
              <a:spcBef>
                <a:spcPts val="900"/>
              </a:spcBef>
              <a:spcAft>
                <a:spcPts val="0"/>
              </a:spcAft>
              <a:buClr>
                <a:schemeClr val="dk1"/>
              </a:buClr>
              <a:buSzPts val="1600"/>
              <a:buFont typeface="Trebuchet MS"/>
              <a:buNone/>
              <a:defRPr sz="1600">
                <a:solidFill>
                  <a:schemeClr val="dk2"/>
                </a:solidFill>
              </a:defRPr>
            </a:lvl3pPr>
            <a:lvl4pPr marL="1828800" lvl="3" indent="-342900" algn="l">
              <a:spcBef>
                <a:spcPts val="900"/>
              </a:spcBef>
              <a:spcAft>
                <a:spcPts val="0"/>
              </a:spcAft>
              <a:buClr>
                <a:schemeClr val="dk1"/>
              </a:buClr>
              <a:buSzPts val="1800"/>
              <a:buFont typeface="Noto Sans Symbols"/>
              <a:buChar char="▪"/>
              <a:defRPr sz="1800">
                <a:solidFill>
                  <a:schemeClr val="lt1"/>
                </a:solidFill>
              </a:defRPr>
            </a:lvl4pPr>
            <a:lvl5pPr marL="2286000" lvl="4" indent="-355600" algn="l">
              <a:spcBef>
                <a:spcPts val="400"/>
              </a:spcBef>
              <a:spcAft>
                <a:spcPts val="0"/>
              </a:spcAft>
              <a:buClr>
                <a:schemeClr val="dk1"/>
              </a:buClr>
              <a:buSzPts val="2000"/>
              <a:buFont typeface="Noto Sans Symbols"/>
              <a:buChar char="▪"/>
              <a:defRPr>
                <a:solidFill>
                  <a:schemeClr val="lt1"/>
                </a:solidFill>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
        <p:nvSpPr>
          <p:cNvPr id="49" name="Google Shape;49;p53"/>
          <p:cNvSpPr txBox="1">
            <a:spLocks noGrp="1"/>
          </p:cNvSpPr>
          <p:nvPr>
            <p:ph type="body" idx="2"/>
          </p:nvPr>
        </p:nvSpPr>
        <p:spPr>
          <a:xfrm>
            <a:off x="498348" y="1183333"/>
            <a:ext cx="9976104" cy="525463"/>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900"/>
              </a:spcBef>
              <a:spcAft>
                <a:spcPts val="0"/>
              </a:spcAft>
              <a:buSzPts val="2400"/>
              <a:buFont typeface="Trebuchet MS"/>
              <a:buNone/>
              <a:defRPr sz="2400" b="0">
                <a:solidFill>
                  <a:schemeClr val="lt2"/>
                </a:solidFill>
                <a:latin typeface="Trebuchet MS"/>
                <a:ea typeface="Trebuchet MS"/>
                <a:cs typeface="Trebuchet MS"/>
                <a:sym typeface="Trebuchet MS"/>
              </a:defRPr>
            </a:lvl1pPr>
            <a:lvl2pPr marL="914400" lvl="1"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2pPr>
            <a:lvl3pPr marL="1371600" lvl="2"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3pPr>
            <a:lvl4pPr marL="1828800" lvl="3" indent="-228600" algn="ctr">
              <a:spcBef>
                <a:spcPts val="90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4pPr>
            <a:lvl5pPr marL="2286000" lvl="4" indent="-228600" algn="ctr">
              <a:spcBef>
                <a:spcPts val="56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
        <p:nvSpPr>
          <p:cNvPr id="50" name="Google Shape;50;p53"/>
          <p:cNvSpPr/>
          <p:nvPr/>
        </p:nvSpPr>
        <p:spPr>
          <a:xfrm>
            <a:off x="7049729" y="5781717"/>
            <a:ext cx="2762866" cy="248142"/>
          </a:xfrm>
          <a:prstGeom prst="rect">
            <a:avLst/>
          </a:prstGeom>
          <a:noFill/>
          <a:ln>
            <a:noFill/>
          </a:ln>
        </p:spPr>
        <p:txBody>
          <a:bodyPr spcFirstLastPara="1" wrap="square" lIns="91425" tIns="45700" rIns="91425" bIns="45700" anchor="b" anchorCtr="0">
            <a:noAutofit/>
          </a:bodyPr>
          <a:lstStyle/>
          <a:p>
            <a:pPr marL="0" marR="0" lvl="0" indent="0" algn="r" rtl="0">
              <a:lnSpc>
                <a:spcPct val="90000"/>
              </a:lnSpc>
              <a:spcBef>
                <a:spcPts val="0"/>
              </a:spcBef>
              <a:spcAft>
                <a:spcPts val="0"/>
              </a:spcAft>
              <a:buClr>
                <a:schemeClr val="dk2"/>
              </a:buClr>
              <a:buSzPts val="800"/>
              <a:buFont typeface="Trebuchet MS"/>
              <a:buNone/>
            </a:pPr>
            <a:r>
              <a:rPr lang="en-US" sz="800" b="1" i="0">
                <a:solidFill>
                  <a:schemeClr val="dk2"/>
                </a:solidFill>
                <a:latin typeface="Trebuchet MS"/>
                <a:ea typeface="Trebuchet MS"/>
                <a:cs typeface="Trebuchet MS"/>
                <a:sym typeface="Trebuchet MS"/>
              </a:rPr>
              <a:t>NVIDIA CONFIDENTIAL. DO NOT DISTRIBUTE.</a:t>
            </a:r>
            <a:endParaRPr sz="800" b="1" i="0">
              <a:solidFill>
                <a:schemeClr val="dk2"/>
              </a:solidFill>
              <a:latin typeface="Trebuchet MS"/>
              <a:ea typeface="Trebuchet MS"/>
              <a:cs typeface="Trebuchet MS"/>
              <a:sym typeface="Trebuchet M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matchingName="Closing Slide">
  <p:cSld name="Closing Slide">
    <p:bg>
      <p:bgPr>
        <a:solidFill>
          <a:schemeClr val="lt1"/>
        </a:solidFill>
        <a:effectLst/>
      </p:bgPr>
    </p:bg>
    <p:spTree>
      <p:nvGrpSpPr>
        <p:cNvPr id="1" name="Shape 51"/>
        <p:cNvGrpSpPr/>
        <p:nvPr/>
      </p:nvGrpSpPr>
      <p:grpSpPr>
        <a:xfrm>
          <a:off x="0" y="0"/>
          <a:ext cx="0" cy="0"/>
          <a:chOff x="0" y="0"/>
          <a:chExt cx="0" cy="0"/>
        </a:xfrm>
      </p:grpSpPr>
      <p:pic>
        <p:nvPicPr>
          <p:cNvPr id="52" name="Google Shape;52;p71"/>
          <p:cNvPicPr preferRelativeResize="0"/>
          <p:nvPr/>
        </p:nvPicPr>
        <p:blipFill rotWithShape="1">
          <a:blip r:embed="rId2">
            <a:alphaModFix/>
          </a:blip>
          <a:srcRect l="-21752" b="-228"/>
          <a:stretch/>
        </p:blipFill>
        <p:spPr>
          <a:xfrm rot="10800000" flipH="1">
            <a:off x="0" y="229699"/>
            <a:ext cx="10972800" cy="5942501"/>
          </a:xfrm>
          <a:prstGeom prst="rect">
            <a:avLst/>
          </a:prstGeom>
          <a:noFill/>
          <a:ln>
            <a:noFill/>
          </a:ln>
        </p:spPr>
      </p:pic>
      <p:sp>
        <p:nvSpPr>
          <p:cNvPr id="53" name="Google Shape;53;p71"/>
          <p:cNvSpPr/>
          <p:nvPr/>
        </p:nvSpPr>
        <p:spPr>
          <a:xfrm>
            <a:off x="0" y="0"/>
            <a:ext cx="10972800" cy="6172200"/>
          </a:xfrm>
          <a:prstGeom prst="rect">
            <a:avLst/>
          </a:prstGeom>
          <a:gradFill>
            <a:gsLst>
              <a:gs pos="0">
                <a:schemeClr val="lt1"/>
              </a:gs>
              <a:gs pos="34000">
                <a:schemeClr val="lt1"/>
              </a:gs>
              <a:gs pos="100000">
                <a:srgbClr val="FFFFFF">
                  <a:alpha val="34901"/>
                </a:srgbClr>
              </a:gs>
            </a:gsLst>
            <a:lin ang="30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pic>
        <p:nvPicPr>
          <p:cNvPr id="54" name="Google Shape;54;p71"/>
          <p:cNvPicPr preferRelativeResize="0"/>
          <p:nvPr/>
        </p:nvPicPr>
        <p:blipFill rotWithShape="1">
          <a:blip r:embed="rId3">
            <a:alphaModFix/>
          </a:blip>
          <a:srcRect/>
          <a:stretch/>
        </p:blipFill>
        <p:spPr>
          <a:xfrm>
            <a:off x="583337" y="3902417"/>
            <a:ext cx="3232858" cy="1132744"/>
          </a:xfrm>
          <a:prstGeom prst="rect">
            <a:avLst/>
          </a:prstGeom>
          <a:noFill/>
          <a:ln>
            <a:noFill/>
          </a:ln>
        </p:spPr>
      </p:pic>
      <p:sp>
        <p:nvSpPr>
          <p:cNvPr id="55" name="Google Shape;55;p71"/>
          <p:cNvSpPr txBox="1"/>
          <p:nvPr/>
        </p:nvSpPr>
        <p:spPr>
          <a:xfrm>
            <a:off x="481641" y="5310989"/>
            <a:ext cx="2512291" cy="369332"/>
          </a:xfrm>
          <a:prstGeom prst="rect">
            <a:avLst/>
          </a:prstGeom>
          <a:noFill/>
          <a:ln>
            <a:noFill/>
          </a:ln>
        </p:spPr>
        <p:txBody>
          <a:bodyPr spcFirstLastPara="1" wrap="square" lIns="91425" tIns="45700" rIns="91425" bIns="45700" anchor="ctr" anchorCtr="0">
            <a:spAutoFit/>
          </a:bodyPr>
          <a:lstStyle/>
          <a:p>
            <a:pPr marL="0" marR="0" lvl="0" indent="0" algn="l" rtl="0">
              <a:lnSpc>
                <a:spcPct val="90000"/>
              </a:lnSpc>
              <a:spcBef>
                <a:spcPts val="0"/>
              </a:spcBef>
              <a:spcAft>
                <a:spcPts val="0"/>
              </a:spcAft>
              <a:buNone/>
            </a:pPr>
            <a:r>
              <a:rPr lang="en-US" sz="2000">
                <a:solidFill>
                  <a:schemeClr val="lt2"/>
                </a:solidFill>
                <a:latin typeface="Trebuchet MS"/>
                <a:ea typeface="Trebuchet MS"/>
                <a:cs typeface="Trebuchet MS"/>
                <a:sym typeface="Trebuchet MS"/>
              </a:rPr>
              <a:t>www.nvidia.com/dli</a:t>
            </a:r>
            <a:endParaRPr sz="2000">
              <a:solidFill>
                <a:schemeClr val="lt2"/>
              </a:solidFill>
              <a:latin typeface="Trebuchet MS"/>
              <a:ea typeface="Trebuchet MS"/>
              <a:cs typeface="Trebuchet MS"/>
              <a:sym typeface="Trebuchet M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ntent with Photograph">
  <p:cSld name="Content with Photograph">
    <p:spTree>
      <p:nvGrpSpPr>
        <p:cNvPr id="1" name="Shape 56"/>
        <p:cNvGrpSpPr/>
        <p:nvPr/>
      </p:nvGrpSpPr>
      <p:grpSpPr>
        <a:xfrm>
          <a:off x="0" y="0"/>
          <a:ext cx="0" cy="0"/>
          <a:chOff x="0" y="0"/>
          <a:chExt cx="0" cy="0"/>
        </a:xfrm>
      </p:grpSpPr>
      <p:sp>
        <p:nvSpPr>
          <p:cNvPr id="57" name="Google Shape;57;p72"/>
          <p:cNvSpPr/>
          <p:nvPr/>
        </p:nvSpPr>
        <p:spPr>
          <a:xfrm>
            <a:off x="0" y="0"/>
            <a:ext cx="10972800" cy="61722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58" name="Google Shape;58;p72"/>
          <p:cNvSpPr txBox="1">
            <a:spLocks noGrp="1"/>
          </p:cNvSpPr>
          <p:nvPr>
            <p:ph type="title"/>
          </p:nvPr>
        </p:nvSpPr>
        <p:spPr>
          <a:xfrm>
            <a:off x="498348" y="633526"/>
            <a:ext cx="5922117" cy="618631"/>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72"/>
          <p:cNvSpPr txBox="1">
            <a:spLocks noGrp="1"/>
          </p:cNvSpPr>
          <p:nvPr>
            <p:ph type="body" idx="1"/>
          </p:nvPr>
        </p:nvSpPr>
        <p:spPr>
          <a:xfrm>
            <a:off x="512064" y="2103035"/>
            <a:ext cx="5905833" cy="369375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900"/>
              </a:spcBef>
              <a:spcAft>
                <a:spcPts val="0"/>
              </a:spcAft>
              <a:buClr>
                <a:schemeClr val="dk1"/>
              </a:buClr>
              <a:buSzPts val="2000"/>
              <a:buFont typeface="Trebuchet MS"/>
              <a:buNone/>
              <a:defRPr sz="2000">
                <a:solidFill>
                  <a:schemeClr val="dk2"/>
                </a:solidFill>
              </a:defRPr>
            </a:lvl1pPr>
            <a:lvl2pPr marL="914400" lvl="1" indent="-228600" algn="l">
              <a:lnSpc>
                <a:spcPct val="90000"/>
              </a:lnSpc>
              <a:spcBef>
                <a:spcPts val="900"/>
              </a:spcBef>
              <a:spcAft>
                <a:spcPts val="0"/>
              </a:spcAft>
              <a:buClr>
                <a:schemeClr val="dk1"/>
              </a:buClr>
              <a:buSzPts val="1800"/>
              <a:buFont typeface="Trebuchet MS"/>
              <a:buNone/>
              <a:defRPr sz="1800">
                <a:solidFill>
                  <a:schemeClr val="dk2"/>
                </a:solidFill>
              </a:defRPr>
            </a:lvl2pPr>
            <a:lvl3pPr marL="1371600" lvl="2" indent="-228600" algn="l">
              <a:lnSpc>
                <a:spcPct val="90000"/>
              </a:lnSpc>
              <a:spcBef>
                <a:spcPts val="900"/>
              </a:spcBef>
              <a:spcAft>
                <a:spcPts val="0"/>
              </a:spcAft>
              <a:buClr>
                <a:schemeClr val="dk1"/>
              </a:buClr>
              <a:buSzPts val="1800"/>
              <a:buFont typeface="Trebuchet MS"/>
              <a:buNone/>
              <a:defRPr sz="1800">
                <a:solidFill>
                  <a:schemeClr val="dk2"/>
                </a:solidFill>
              </a:defRPr>
            </a:lvl3pPr>
            <a:lvl4pPr marL="1828800" lvl="3" indent="-342900" algn="l">
              <a:spcBef>
                <a:spcPts val="900"/>
              </a:spcBef>
              <a:spcAft>
                <a:spcPts val="0"/>
              </a:spcAft>
              <a:buClr>
                <a:schemeClr val="dk1"/>
              </a:buClr>
              <a:buSzPts val="1800"/>
              <a:buFont typeface="Noto Sans Symbols"/>
              <a:buChar char="▪"/>
              <a:defRPr sz="1800">
                <a:solidFill>
                  <a:schemeClr val="lt1"/>
                </a:solidFill>
              </a:defRPr>
            </a:lvl4pPr>
            <a:lvl5pPr marL="2286000" lvl="4" indent="-355600" algn="l">
              <a:spcBef>
                <a:spcPts val="400"/>
              </a:spcBef>
              <a:spcAft>
                <a:spcPts val="0"/>
              </a:spcAft>
              <a:buClr>
                <a:schemeClr val="dk1"/>
              </a:buClr>
              <a:buSzPts val="2000"/>
              <a:buFont typeface="Noto Sans Symbols"/>
              <a:buChar char="▪"/>
              <a:defRPr>
                <a:solidFill>
                  <a:schemeClr val="lt1"/>
                </a:solidFill>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
        <p:nvSpPr>
          <p:cNvPr id="60" name="Google Shape;60;p72"/>
          <p:cNvSpPr txBox="1">
            <a:spLocks noGrp="1"/>
          </p:cNvSpPr>
          <p:nvPr>
            <p:ph type="body" idx="2"/>
          </p:nvPr>
        </p:nvSpPr>
        <p:spPr>
          <a:xfrm>
            <a:off x="498348" y="1183333"/>
            <a:ext cx="5922117" cy="525463"/>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900"/>
              </a:spcBef>
              <a:spcAft>
                <a:spcPts val="0"/>
              </a:spcAft>
              <a:buSzPts val="2400"/>
              <a:buFont typeface="Trebuchet MS"/>
              <a:buNone/>
              <a:defRPr sz="2400" b="0">
                <a:solidFill>
                  <a:schemeClr val="lt2"/>
                </a:solidFill>
                <a:latin typeface="Trebuchet MS"/>
                <a:ea typeface="Trebuchet MS"/>
                <a:cs typeface="Trebuchet MS"/>
                <a:sym typeface="Trebuchet MS"/>
              </a:defRPr>
            </a:lvl1pPr>
            <a:lvl2pPr marL="914400" lvl="1"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2pPr>
            <a:lvl3pPr marL="1371600" lvl="2"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3pPr>
            <a:lvl4pPr marL="1828800" lvl="3" indent="-228600" algn="ctr">
              <a:spcBef>
                <a:spcPts val="90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4pPr>
            <a:lvl5pPr marL="2286000" lvl="4" indent="-228600" algn="ctr">
              <a:spcBef>
                <a:spcPts val="56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theme" Target="../theme/theme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image" Target="../media/image1.png"/><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image" Target="../media/image8.jp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theme" Target="../theme/theme3.xml"/><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5" Type="http://schemas.openxmlformats.org/officeDocument/2006/relationships/image" Target="../media/image1.png"/><Relationship Id="rId10" Type="http://schemas.openxmlformats.org/officeDocument/2006/relationships/slideLayout" Target="../slideLayouts/slideLayout36.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image" Target="../media/image8.jp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6.xml"/><Relationship Id="rId13" Type="http://schemas.openxmlformats.org/officeDocument/2006/relationships/slideLayout" Target="../slideLayouts/slideLayout51.xml"/><Relationship Id="rId18" Type="http://schemas.openxmlformats.org/officeDocument/2006/relationships/image" Target="../media/image1.png"/><Relationship Id="rId3" Type="http://schemas.openxmlformats.org/officeDocument/2006/relationships/slideLayout" Target="../slideLayouts/slideLayout41.xml"/><Relationship Id="rId7" Type="http://schemas.openxmlformats.org/officeDocument/2006/relationships/slideLayout" Target="../slideLayouts/slideLayout45.xml"/><Relationship Id="rId12" Type="http://schemas.openxmlformats.org/officeDocument/2006/relationships/slideLayout" Target="../slideLayouts/slideLayout50.xml"/><Relationship Id="rId17" Type="http://schemas.openxmlformats.org/officeDocument/2006/relationships/theme" Target="../theme/theme4.xml"/><Relationship Id="rId2" Type="http://schemas.openxmlformats.org/officeDocument/2006/relationships/slideLayout" Target="../slideLayouts/slideLayout40.xml"/><Relationship Id="rId16" Type="http://schemas.openxmlformats.org/officeDocument/2006/relationships/slideLayout" Target="../slideLayouts/slideLayout54.xml"/><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5" Type="http://schemas.openxmlformats.org/officeDocument/2006/relationships/slideLayout" Target="../slideLayouts/slideLayout43.xml"/><Relationship Id="rId15" Type="http://schemas.openxmlformats.org/officeDocument/2006/relationships/slideLayout" Target="../slideLayouts/slideLayout53.xml"/><Relationship Id="rId10" Type="http://schemas.openxmlformats.org/officeDocument/2006/relationships/slideLayout" Target="../slideLayouts/slideLayout48.xml"/><Relationship Id="rId4" Type="http://schemas.openxmlformats.org/officeDocument/2006/relationships/slideLayout" Target="../slideLayouts/slideLayout42.xml"/><Relationship Id="rId9" Type="http://schemas.openxmlformats.org/officeDocument/2006/relationships/slideLayout" Target="../slideLayouts/slideLayout47.xml"/><Relationship Id="rId14" Type="http://schemas.openxmlformats.org/officeDocument/2006/relationships/slideLayout" Target="../slideLayouts/slideLayout5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2.xml"/><Relationship Id="rId13" Type="http://schemas.openxmlformats.org/officeDocument/2006/relationships/slideLayout" Target="../slideLayouts/slideLayout67.xml"/><Relationship Id="rId3" Type="http://schemas.openxmlformats.org/officeDocument/2006/relationships/slideLayout" Target="../slideLayouts/slideLayout57.xml"/><Relationship Id="rId7" Type="http://schemas.openxmlformats.org/officeDocument/2006/relationships/slideLayout" Target="../slideLayouts/slideLayout61.xml"/><Relationship Id="rId12" Type="http://schemas.openxmlformats.org/officeDocument/2006/relationships/slideLayout" Target="../slideLayouts/slideLayout66.xml"/><Relationship Id="rId2" Type="http://schemas.openxmlformats.org/officeDocument/2006/relationships/slideLayout" Target="../slideLayouts/slideLayout56.xml"/><Relationship Id="rId1" Type="http://schemas.openxmlformats.org/officeDocument/2006/relationships/slideLayout" Target="../slideLayouts/slideLayout55.xml"/><Relationship Id="rId6" Type="http://schemas.openxmlformats.org/officeDocument/2006/relationships/slideLayout" Target="../slideLayouts/slideLayout60.xml"/><Relationship Id="rId11" Type="http://schemas.openxmlformats.org/officeDocument/2006/relationships/slideLayout" Target="../slideLayouts/slideLayout65.xml"/><Relationship Id="rId5" Type="http://schemas.openxmlformats.org/officeDocument/2006/relationships/slideLayout" Target="../slideLayouts/slideLayout59.xml"/><Relationship Id="rId10" Type="http://schemas.openxmlformats.org/officeDocument/2006/relationships/slideLayout" Target="../slideLayouts/slideLayout64.xml"/><Relationship Id="rId4" Type="http://schemas.openxmlformats.org/officeDocument/2006/relationships/slideLayout" Target="../slideLayouts/slideLayout58.xml"/><Relationship Id="rId9" Type="http://schemas.openxmlformats.org/officeDocument/2006/relationships/slideLayout" Target="../slideLayouts/slideLayout63.xml"/><Relationship Id="rId14" Type="http://schemas.openxmlformats.org/officeDocument/2006/relationships/theme" Target="../theme/theme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1"/>
        <p:cNvGrpSpPr/>
        <p:nvPr/>
      </p:nvGrpSpPr>
      <p:grpSpPr>
        <a:xfrm>
          <a:off x="0" y="0"/>
          <a:ext cx="0" cy="0"/>
          <a:chOff x="0" y="0"/>
          <a:chExt cx="0" cy="0"/>
        </a:xfrm>
      </p:grpSpPr>
      <p:sp>
        <p:nvSpPr>
          <p:cNvPr id="12" name="Google Shape;12;p42"/>
          <p:cNvSpPr txBox="1">
            <a:spLocks noGrp="1"/>
          </p:cNvSpPr>
          <p:nvPr>
            <p:ph type="title"/>
          </p:nvPr>
        </p:nvSpPr>
        <p:spPr>
          <a:xfrm>
            <a:off x="499743" y="653532"/>
            <a:ext cx="9973315" cy="590931"/>
          </a:xfrm>
          <a:prstGeom prst="rect">
            <a:avLst/>
          </a:prstGeom>
          <a:noFill/>
          <a:ln>
            <a:noFill/>
          </a:ln>
        </p:spPr>
        <p:txBody>
          <a:bodyPr spcFirstLastPara="1" wrap="square" lIns="91425" tIns="45700" rIns="91425" bIns="45700" anchor="b" anchorCtr="0">
            <a:noAutofit/>
          </a:bodyPr>
          <a:lstStyle>
            <a:lvl1pPr marR="0" lvl="0" algn="ctr" rtl="0">
              <a:lnSpc>
                <a:spcPct val="90000"/>
              </a:lnSpc>
              <a:spcBef>
                <a:spcPts val="0"/>
              </a:spcBef>
              <a:spcAft>
                <a:spcPts val="0"/>
              </a:spcAft>
              <a:buSzPts val="1400"/>
              <a:buNone/>
              <a:defRPr sz="3600" b="1" i="0" u="none" strike="noStrike" cap="none">
                <a:solidFill>
                  <a:schemeClr val="dk2"/>
                </a:solidFill>
                <a:latin typeface="Trebuchet MS"/>
                <a:ea typeface="Trebuchet MS"/>
                <a:cs typeface="Trebuchet MS"/>
                <a:sym typeface="Trebuchet MS"/>
              </a:defRPr>
            </a:lvl1pPr>
            <a:lvl2pPr marR="0" lvl="1" algn="l" rtl="0">
              <a:spcBef>
                <a:spcPts val="0"/>
              </a:spcBef>
              <a:spcAft>
                <a:spcPts val="0"/>
              </a:spcAft>
              <a:buSzPts val="1400"/>
              <a:buNone/>
              <a:defRPr sz="3200" b="1" i="0" u="none" strike="noStrike" cap="none">
                <a:solidFill>
                  <a:srgbClr val="73B900"/>
                </a:solidFill>
                <a:latin typeface="Arial"/>
                <a:ea typeface="Arial"/>
                <a:cs typeface="Arial"/>
                <a:sym typeface="Arial"/>
              </a:defRPr>
            </a:lvl2pPr>
            <a:lvl3pPr marR="0" lvl="2" algn="l" rtl="0">
              <a:spcBef>
                <a:spcPts val="0"/>
              </a:spcBef>
              <a:spcAft>
                <a:spcPts val="0"/>
              </a:spcAft>
              <a:buSzPts val="1400"/>
              <a:buNone/>
              <a:defRPr sz="3200" b="1" i="0" u="none" strike="noStrike" cap="none">
                <a:solidFill>
                  <a:srgbClr val="73B900"/>
                </a:solidFill>
                <a:latin typeface="Arial"/>
                <a:ea typeface="Arial"/>
                <a:cs typeface="Arial"/>
                <a:sym typeface="Arial"/>
              </a:defRPr>
            </a:lvl3pPr>
            <a:lvl4pPr marR="0" lvl="3" algn="l" rtl="0">
              <a:spcBef>
                <a:spcPts val="0"/>
              </a:spcBef>
              <a:spcAft>
                <a:spcPts val="0"/>
              </a:spcAft>
              <a:buSzPts val="1400"/>
              <a:buNone/>
              <a:defRPr sz="3200" b="1" i="0" u="none" strike="noStrike" cap="none">
                <a:solidFill>
                  <a:srgbClr val="73B900"/>
                </a:solidFill>
                <a:latin typeface="Arial"/>
                <a:ea typeface="Arial"/>
                <a:cs typeface="Arial"/>
                <a:sym typeface="Arial"/>
              </a:defRPr>
            </a:lvl4pPr>
            <a:lvl5pPr marR="0" lvl="4" algn="l" rtl="0">
              <a:spcBef>
                <a:spcPts val="0"/>
              </a:spcBef>
              <a:spcAft>
                <a:spcPts val="0"/>
              </a:spcAft>
              <a:buSzPts val="1400"/>
              <a:buNone/>
              <a:defRPr sz="3200" b="1" i="0" u="none" strike="noStrike" cap="none">
                <a:solidFill>
                  <a:srgbClr val="73B900"/>
                </a:solidFill>
                <a:latin typeface="Arial"/>
                <a:ea typeface="Arial"/>
                <a:cs typeface="Arial"/>
                <a:sym typeface="Arial"/>
              </a:defRPr>
            </a:lvl5pPr>
            <a:lvl6pPr marR="0" lvl="5" algn="l" rtl="0">
              <a:spcBef>
                <a:spcPts val="0"/>
              </a:spcBef>
              <a:spcAft>
                <a:spcPts val="0"/>
              </a:spcAft>
              <a:buSzPts val="1400"/>
              <a:buNone/>
              <a:defRPr sz="3200" b="1" i="0" u="none" strike="noStrike" cap="none">
                <a:solidFill>
                  <a:srgbClr val="73B900"/>
                </a:solidFill>
                <a:latin typeface="Arial"/>
                <a:ea typeface="Arial"/>
                <a:cs typeface="Arial"/>
                <a:sym typeface="Arial"/>
              </a:defRPr>
            </a:lvl6pPr>
            <a:lvl7pPr marR="0" lvl="6" algn="l" rtl="0">
              <a:spcBef>
                <a:spcPts val="0"/>
              </a:spcBef>
              <a:spcAft>
                <a:spcPts val="0"/>
              </a:spcAft>
              <a:buSzPts val="1400"/>
              <a:buNone/>
              <a:defRPr sz="3200" b="1" i="0" u="none" strike="noStrike" cap="none">
                <a:solidFill>
                  <a:srgbClr val="73B900"/>
                </a:solidFill>
                <a:latin typeface="Arial"/>
                <a:ea typeface="Arial"/>
                <a:cs typeface="Arial"/>
                <a:sym typeface="Arial"/>
              </a:defRPr>
            </a:lvl7pPr>
            <a:lvl8pPr marR="0" lvl="7" algn="l" rtl="0">
              <a:spcBef>
                <a:spcPts val="0"/>
              </a:spcBef>
              <a:spcAft>
                <a:spcPts val="0"/>
              </a:spcAft>
              <a:buSzPts val="1400"/>
              <a:buNone/>
              <a:defRPr sz="3200" b="1" i="0" u="none" strike="noStrike" cap="none">
                <a:solidFill>
                  <a:srgbClr val="73B900"/>
                </a:solidFill>
                <a:latin typeface="Arial"/>
                <a:ea typeface="Arial"/>
                <a:cs typeface="Arial"/>
                <a:sym typeface="Arial"/>
              </a:defRPr>
            </a:lvl8pPr>
            <a:lvl9pPr marR="0" lvl="8" algn="l" rtl="0">
              <a:spcBef>
                <a:spcPts val="0"/>
              </a:spcBef>
              <a:spcAft>
                <a:spcPts val="0"/>
              </a:spcAft>
              <a:buSzPts val="1400"/>
              <a:buNone/>
              <a:defRPr sz="3200" b="1" i="0" u="none" strike="noStrike" cap="none">
                <a:solidFill>
                  <a:srgbClr val="73B900"/>
                </a:solidFill>
                <a:latin typeface="Arial"/>
                <a:ea typeface="Arial"/>
                <a:cs typeface="Arial"/>
                <a:sym typeface="Arial"/>
              </a:defRPr>
            </a:lvl9pPr>
          </a:lstStyle>
          <a:p>
            <a:endParaRPr/>
          </a:p>
        </p:txBody>
      </p:sp>
      <p:sp>
        <p:nvSpPr>
          <p:cNvPr id="13" name="Google Shape;13;p42"/>
          <p:cNvSpPr txBox="1">
            <a:spLocks noGrp="1"/>
          </p:cNvSpPr>
          <p:nvPr>
            <p:ph type="body" idx="1"/>
          </p:nvPr>
        </p:nvSpPr>
        <p:spPr>
          <a:xfrm>
            <a:off x="517402" y="2002367"/>
            <a:ext cx="9948931" cy="390804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900"/>
              </a:spcBef>
              <a:spcAft>
                <a:spcPts val="0"/>
              </a:spcAft>
              <a:buClr>
                <a:schemeClr val="dk1"/>
              </a:buClr>
              <a:buSzPts val="2000"/>
              <a:buFont typeface="Trebuchet MS"/>
              <a:buNone/>
              <a:defRPr sz="2000" b="0" i="0" u="none" strike="noStrike" cap="none">
                <a:solidFill>
                  <a:schemeClr val="dk2"/>
                </a:solidFill>
                <a:latin typeface="Trebuchet MS"/>
                <a:ea typeface="Trebuchet MS"/>
                <a:cs typeface="Trebuchet MS"/>
                <a:sym typeface="Trebuchet MS"/>
              </a:defRPr>
            </a:lvl1pPr>
            <a:lvl2pPr marL="914400" marR="0" lvl="1" indent="-228600" algn="l" rtl="0">
              <a:lnSpc>
                <a:spcPct val="90000"/>
              </a:lnSpc>
              <a:spcBef>
                <a:spcPts val="900"/>
              </a:spcBef>
              <a:spcAft>
                <a:spcPts val="0"/>
              </a:spcAft>
              <a:buClr>
                <a:schemeClr val="dk1"/>
              </a:buClr>
              <a:buSzPts val="1800"/>
              <a:buFont typeface="Trebuchet MS"/>
              <a:buNone/>
              <a:defRPr sz="1800" b="0" i="0" u="none" strike="noStrike" cap="none">
                <a:solidFill>
                  <a:schemeClr val="dk2"/>
                </a:solidFill>
                <a:latin typeface="Trebuchet MS"/>
                <a:ea typeface="Trebuchet MS"/>
                <a:cs typeface="Trebuchet MS"/>
                <a:sym typeface="Trebuchet MS"/>
              </a:defRPr>
            </a:lvl2pPr>
            <a:lvl3pPr marL="1371600" marR="0" lvl="2" indent="-228600" algn="l" rtl="0">
              <a:lnSpc>
                <a:spcPct val="90000"/>
              </a:lnSpc>
              <a:spcBef>
                <a:spcPts val="900"/>
              </a:spcBef>
              <a:spcAft>
                <a:spcPts val="0"/>
              </a:spcAft>
              <a:buClr>
                <a:schemeClr val="dk1"/>
              </a:buClr>
              <a:buSzPts val="1600"/>
              <a:buFont typeface="Trebuchet MS"/>
              <a:buNone/>
              <a:defRPr sz="1600" b="0" i="0" u="none" strike="noStrike" cap="none">
                <a:solidFill>
                  <a:schemeClr val="dk2"/>
                </a:solidFill>
                <a:latin typeface="Trebuchet MS"/>
                <a:ea typeface="Trebuchet MS"/>
                <a:cs typeface="Trebuchet MS"/>
                <a:sym typeface="Trebuchet MS"/>
              </a:defRPr>
            </a:lvl3pPr>
            <a:lvl4pPr marL="1828800" marR="0" lvl="3" indent="-355600" algn="l" rtl="0">
              <a:spcBef>
                <a:spcPts val="9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4pPr>
            <a:lvl5pPr marL="2286000" marR="0" lvl="4" indent="-355600" algn="l" rtl="0">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5pPr>
            <a:lvl6pPr marL="2743200" marR="0" lvl="5" indent="-355600" algn="l" rtl="0">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endParaRPr/>
          </a:p>
        </p:txBody>
      </p:sp>
      <p:pic>
        <p:nvPicPr>
          <p:cNvPr id="14" name="Google Shape;14;p42"/>
          <p:cNvPicPr preferRelativeResize="0"/>
          <p:nvPr/>
        </p:nvPicPr>
        <p:blipFill rotWithShape="1">
          <a:blip r:embed="rId16">
            <a:alphaModFix/>
          </a:blip>
          <a:srcRect/>
          <a:stretch/>
        </p:blipFill>
        <p:spPr>
          <a:xfrm>
            <a:off x="10130818" y="5785419"/>
            <a:ext cx="580688" cy="206321"/>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gradFill>
          <a:gsLst>
            <a:gs pos="0">
              <a:srgbClr val="EBE9E6"/>
            </a:gs>
            <a:gs pos="100000">
              <a:srgbClr val="C9C5C0"/>
            </a:gs>
          </a:gsLst>
          <a:path path="circle">
            <a:fillToRect l="50000" t="50000" r="50000" b="50000"/>
          </a:path>
          <a:tileRect/>
        </a:gradFill>
        <a:effectLst/>
      </p:bgPr>
    </p:bg>
    <p:spTree>
      <p:nvGrpSpPr>
        <p:cNvPr id="1" name="Shape 78"/>
        <p:cNvGrpSpPr/>
        <p:nvPr/>
      </p:nvGrpSpPr>
      <p:grpSpPr>
        <a:xfrm>
          <a:off x="0" y="0"/>
          <a:ext cx="0" cy="0"/>
          <a:chOff x="0" y="0"/>
          <a:chExt cx="0" cy="0"/>
        </a:xfrm>
      </p:grpSpPr>
      <p:sp>
        <p:nvSpPr>
          <p:cNvPr id="79" name="Google Shape;79;p46"/>
          <p:cNvSpPr/>
          <p:nvPr/>
        </p:nvSpPr>
        <p:spPr>
          <a:xfrm>
            <a:off x="0" y="1817529"/>
            <a:ext cx="10972800" cy="3695347"/>
          </a:xfrm>
          <a:prstGeom prst="rect">
            <a:avLst/>
          </a:prstGeom>
          <a:gradFill>
            <a:gsLst>
              <a:gs pos="0">
                <a:srgbClr val="DFDBD5">
                  <a:alpha val="0"/>
                </a:srgbClr>
              </a:gs>
              <a:gs pos="100000">
                <a:schemeClr val="lt2"/>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0" name="Google Shape;80;p46"/>
          <p:cNvPicPr preferRelativeResize="0"/>
          <p:nvPr/>
        </p:nvPicPr>
        <p:blipFill rotWithShape="1">
          <a:blip r:embed="rId14">
            <a:alphaModFix/>
          </a:blip>
          <a:srcRect t="1538" b="-1538"/>
          <a:stretch/>
        </p:blipFill>
        <p:spPr>
          <a:xfrm>
            <a:off x="0" y="5513832"/>
            <a:ext cx="10972800" cy="668655"/>
          </a:xfrm>
          <a:prstGeom prst="rect">
            <a:avLst/>
          </a:prstGeom>
          <a:noFill/>
          <a:ln>
            <a:noFill/>
          </a:ln>
        </p:spPr>
      </p:pic>
      <p:sp>
        <p:nvSpPr>
          <p:cNvPr id="81" name="Google Shape;81;p46"/>
          <p:cNvSpPr txBox="1">
            <a:spLocks noGrp="1"/>
          </p:cNvSpPr>
          <p:nvPr>
            <p:ph type="title"/>
          </p:nvPr>
        </p:nvSpPr>
        <p:spPr>
          <a:xfrm>
            <a:off x="1306421" y="724067"/>
            <a:ext cx="8642948" cy="944312"/>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0"/>
              </a:spcBef>
              <a:spcAft>
                <a:spcPts val="0"/>
              </a:spcAft>
              <a:buClr>
                <a:schemeClr val="dk1"/>
              </a:buClr>
              <a:buSzPts val="2880"/>
              <a:buFont typeface="Gill Sans"/>
              <a:buNone/>
              <a:defRPr sz="2880" b="0" i="0" u="none" strike="noStrike" cap="none">
                <a:solidFill>
                  <a:schemeClr val="dk1"/>
                </a:solidFill>
                <a:latin typeface="Gill Sans"/>
                <a:ea typeface="Gill Sans"/>
                <a:cs typeface="Gill Sans"/>
                <a:sym typeface="Gill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2" name="Google Shape;82;p46"/>
          <p:cNvSpPr txBox="1">
            <a:spLocks noGrp="1"/>
          </p:cNvSpPr>
          <p:nvPr>
            <p:ph type="body" idx="1"/>
          </p:nvPr>
        </p:nvSpPr>
        <p:spPr>
          <a:xfrm>
            <a:off x="1306421" y="1814159"/>
            <a:ext cx="8642948" cy="3105552"/>
          </a:xfrm>
          <a:prstGeom prst="rect">
            <a:avLst/>
          </a:prstGeom>
          <a:noFill/>
          <a:ln>
            <a:noFill/>
          </a:ln>
        </p:spPr>
        <p:txBody>
          <a:bodyPr spcFirstLastPara="1" wrap="square" lIns="91425" tIns="45700" rIns="91425" bIns="45700" anchor="t" anchorCtr="0">
            <a:normAutofit/>
          </a:bodyPr>
          <a:lstStyle>
            <a:lvl1pPr marL="457200" marR="0" lvl="0" indent="-342900" algn="l" rtl="0">
              <a:lnSpc>
                <a:spcPct val="120000"/>
              </a:lnSpc>
              <a:spcBef>
                <a:spcPts val="900"/>
              </a:spcBef>
              <a:spcAft>
                <a:spcPts val="0"/>
              </a:spcAft>
              <a:buClr>
                <a:schemeClr val="accent1"/>
              </a:buClr>
              <a:buSzPts val="1800"/>
              <a:buFont typeface="Arial"/>
              <a:buChar char="•"/>
              <a:defRPr sz="1800" b="0" i="0" u="none" strike="noStrike" cap="none">
                <a:solidFill>
                  <a:schemeClr val="dk1"/>
                </a:solidFill>
                <a:latin typeface="Gill Sans"/>
                <a:ea typeface="Gill Sans"/>
                <a:cs typeface="Gill Sans"/>
                <a:sym typeface="Gill Sans"/>
              </a:defRPr>
            </a:lvl1pPr>
            <a:lvl2pPr marL="914400" marR="0" lvl="1" indent="-331469" algn="l" rtl="0">
              <a:lnSpc>
                <a:spcPct val="120000"/>
              </a:lnSpc>
              <a:spcBef>
                <a:spcPts val="450"/>
              </a:spcBef>
              <a:spcAft>
                <a:spcPts val="0"/>
              </a:spcAft>
              <a:buClr>
                <a:schemeClr val="accent1"/>
              </a:buClr>
              <a:buSzPts val="1620"/>
              <a:buFont typeface="Arial"/>
              <a:buChar char="•"/>
              <a:defRPr sz="1620" b="0" i="0" u="none" strike="noStrike" cap="none">
                <a:solidFill>
                  <a:schemeClr val="dk1"/>
                </a:solidFill>
                <a:latin typeface="Gill Sans"/>
                <a:ea typeface="Gill Sans"/>
                <a:cs typeface="Gill Sans"/>
                <a:sym typeface="Gill Sans"/>
              </a:defRPr>
            </a:lvl2pPr>
            <a:lvl3pPr marL="1371600" marR="0" lvl="2" indent="-320039" algn="l" rtl="0">
              <a:lnSpc>
                <a:spcPct val="120000"/>
              </a:lnSpc>
              <a:spcBef>
                <a:spcPts val="450"/>
              </a:spcBef>
              <a:spcAft>
                <a:spcPts val="0"/>
              </a:spcAft>
              <a:buClr>
                <a:schemeClr val="accent1"/>
              </a:buClr>
              <a:buSzPts val="1440"/>
              <a:buFont typeface="Arial"/>
              <a:buChar char="•"/>
              <a:defRPr sz="1440" b="0" i="0" u="none" strike="noStrike" cap="none">
                <a:solidFill>
                  <a:schemeClr val="dk1"/>
                </a:solidFill>
                <a:latin typeface="Gill Sans"/>
                <a:ea typeface="Gill Sans"/>
                <a:cs typeface="Gill Sans"/>
                <a:sym typeface="Gill Sans"/>
              </a:defRPr>
            </a:lvl3pPr>
            <a:lvl4pPr marL="1828800" marR="0" lvl="3" indent="-308610" algn="l" rtl="0">
              <a:lnSpc>
                <a:spcPct val="120000"/>
              </a:lnSpc>
              <a:spcBef>
                <a:spcPts val="450"/>
              </a:spcBef>
              <a:spcAft>
                <a:spcPts val="0"/>
              </a:spcAft>
              <a:buClr>
                <a:schemeClr val="accent1"/>
              </a:buClr>
              <a:buSzPts val="1260"/>
              <a:buFont typeface="Arial"/>
              <a:buChar char="•"/>
              <a:defRPr sz="1260" b="0" i="0" u="none" strike="noStrike" cap="none">
                <a:solidFill>
                  <a:schemeClr val="dk1"/>
                </a:solidFill>
                <a:latin typeface="Gill Sans"/>
                <a:ea typeface="Gill Sans"/>
                <a:cs typeface="Gill Sans"/>
                <a:sym typeface="Gill Sans"/>
              </a:defRPr>
            </a:lvl4pPr>
            <a:lvl5pPr marL="2286000" marR="0" lvl="4" indent="-297179" algn="l" rtl="0">
              <a:lnSpc>
                <a:spcPct val="120000"/>
              </a:lnSpc>
              <a:spcBef>
                <a:spcPts val="450"/>
              </a:spcBef>
              <a:spcAft>
                <a:spcPts val="0"/>
              </a:spcAft>
              <a:buClr>
                <a:schemeClr val="accent1"/>
              </a:buClr>
              <a:buSzPts val="1080"/>
              <a:buFont typeface="Arial"/>
              <a:buChar char="•"/>
              <a:defRPr sz="1080" b="0" i="0" u="none" strike="noStrike" cap="none">
                <a:solidFill>
                  <a:schemeClr val="dk1"/>
                </a:solidFill>
                <a:latin typeface="Gill Sans"/>
                <a:ea typeface="Gill Sans"/>
                <a:cs typeface="Gill Sans"/>
                <a:sym typeface="Gill Sans"/>
              </a:defRPr>
            </a:lvl5pPr>
            <a:lvl6pPr marL="2743200" marR="0" lvl="5" indent="-297179" algn="l" rtl="0">
              <a:lnSpc>
                <a:spcPct val="120000"/>
              </a:lnSpc>
              <a:spcBef>
                <a:spcPts val="450"/>
              </a:spcBef>
              <a:spcAft>
                <a:spcPts val="0"/>
              </a:spcAft>
              <a:buClr>
                <a:schemeClr val="accent1"/>
              </a:buClr>
              <a:buSzPts val="1080"/>
              <a:buFont typeface="Arial"/>
              <a:buChar char="•"/>
              <a:defRPr sz="1080" b="0" i="0" u="none" strike="noStrike" cap="none">
                <a:solidFill>
                  <a:schemeClr val="dk1"/>
                </a:solidFill>
                <a:latin typeface="Gill Sans"/>
                <a:ea typeface="Gill Sans"/>
                <a:cs typeface="Gill Sans"/>
                <a:sym typeface="Gill Sans"/>
              </a:defRPr>
            </a:lvl6pPr>
            <a:lvl7pPr marL="3200400" marR="0" lvl="6" indent="-297179" algn="l" rtl="0">
              <a:lnSpc>
                <a:spcPct val="120000"/>
              </a:lnSpc>
              <a:spcBef>
                <a:spcPts val="450"/>
              </a:spcBef>
              <a:spcAft>
                <a:spcPts val="0"/>
              </a:spcAft>
              <a:buClr>
                <a:schemeClr val="accent1"/>
              </a:buClr>
              <a:buSzPts val="1080"/>
              <a:buFont typeface="Arial"/>
              <a:buChar char="•"/>
              <a:defRPr sz="1080" b="0" i="0" u="none" strike="noStrike" cap="none">
                <a:solidFill>
                  <a:schemeClr val="dk1"/>
                </a:solidFill>
                <a:latin typeface="Gill Sans"/>
                <a:ea typeface="Gill Sans"/>
                <a:cs typeface="Gill Sans"/>
                <a:sym typeface="Gill Sans"/>
              </a:defRPr>
            </a:lvl7pPr>
            <a:lvl8pPr marL="3657600" marR="0" lvl="7" indent="-297179" algn="l" rtl="0">
              <a:lnSpc>
                <a:spcPct val="120000"/>
              </a:lnSpc>
              <a:spcBef>
                <a:spcPts val="450"/>
              </a:spcBef>
              <a:spcAft>
                <a:spcPts val="0"/>
              </a:spcAft>
              <a:buClr>
                <a:schemeClr val="accent1"/>
              </a:buClr>
              <a:buSzPts val="1080"/>
              <a:buFont typeface="Arial"/>
              <a:buChar char="•"/>
              <a:defRPr sz="1080" b="0" i="0" u="none" strike="noStrike" cap="none">
                <a:solidFill>
                  <a:schemeClr val="dk1"/>
                </a:solidFill>
                <a:latin typeface="Gill Sans"/>
                <a:ea typeface="Gill Sans"/>
                <a:cs typeface="Gill Sans"/>
                <a:sym typeface="Gill Sans"/>
              </a:defRPr>
            </a:lvl8pPr>
            <a:lvl9pPr marL="4114800" marR="0" lvl="8" indent="-297179" algn="l" rtl="0">
              <a:lnSpc>
                <a:spcPct val="120000"/>
              </a:lnSpc>
              <a:spcBef>
                <a:spcPts val="450"/>
              </a:spcBef>
              <a:spcAft>
                <a:spcPts val="0"/>
              </a:spcAft>
              <a:buClr>
                <a:schemeClr val="accent1"/>
              </a:buClr>
              <a:buSzPts val="1080"/>
              <a:buFont typeface="Arial"/>
              <a:buChar char="•"/>
              <a:defRPr sz="1080" b="0" i="0" u="none" strike="noStrike" cap="none">
                <a:solidFill>
                  <a:schemeClr val="dk1"/>
                </a:solidFill>
                <a:latin typeface="Gill Sans"/>
                <a:ea typeface="Gill Sans"/>
                <a:cs typeface="Gill Sans"/>
                <a:sym typeface="Gill Sans"/>
              </a:defRPr>
            </a:lvl9pPr>
          </a:lstStyle>
          <a:p>
            <a:endParaRPr/>
          </a:p>
        </p:txBody>
      </p:sp>
      <p:sp>
        <p:nvSpPr>
          <p:cNvPr id="83" name="Google Shape;83;p46"/>
          <p:cNvSpPr txBox="1">
            <a:spLocks noGrp="1"/>
          </p:cNvSpPr>
          <p:nvPr>
            <p:ph type="dt" idx="10"/>
          </p:nvPr>
        </p:nvSpPr>
        <p:spPr>
          <a:xfrm>
            <a:off x="6798724" y="297333"/>
            <a:ext cx="3150644" cy="278281"/>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900">
                <a:solidFill>
                  <a:srgbClr val="888888"/>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84" name="Google Shape;84;p46"/>
          <p:cNvSpPr txBox="1">
            <a:spLocks noGrp="1"/>
          </p:cNvSpPr>
          <p:nvPr>
            <p:ph type="ftr" idx="11"/>
          </p:nvPr>
        </p:nvSpPr>
        <p:spPr>
          <a:xfrm>
            <a:off x="1306421" y="296377"/>
            <a:ext cx="5344952" cy="278281"/>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900">
                <a:solidFill>
                  <a:srgbClr val="888888"/>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85" name="Google Shape;85;p46"/>
          <p:cNvSpPr txBox="1">
            <a:spLocks noGrp="1"/>
          </p:cNvSpPr>
          <p:nvPr>
            <p:ph type="sldNum" idx="12"/>
          </p:nvPr>
        </p:nvSpPr>
        <p:spPr>
          <a:xfrm>
            <a:off x="432055" y="719076"/>
            <a:ext cx="729917" cy="453220"/>
          </a:xfrm>
          <a:prstGeom prst="rect">
            <a:avLst/>
          </a:prstGeom>
          <a:noFill/>
          <a:ln>
            <a:noFill/>
          </a:ln>
        </p:spPr>
        <p:txBody>
          <a:bodyPr spcFirstLastPara="1" wrap="square" lIns="91425" tIns="45700" rIns="91425" bIns="45700" anchor="t" anchorCtr="0">
            <a:noAutofit/>
          </a:bodyPr>
          <a:lstStyle>
            <a:lvl1pPr marL="0" marR="0" lvl="0" indent="0" algn="r" rtl="0">
              <a:spcBef>
                <a:spcPts val="0"/>
              </a:spcBef>
              <a:spcAft>
                <a:spcPts val="0"/>
              </a:spcAft>
              <a:buNone/>
              <a:defRPr sz="2520">
                <a:solidFill>
                  <a:schemeClr val="accent1"/>
                </a:solidFill>
                <a:latin typeface="Trebuchet MS" panose="020B0603020202020204" pitchFamily="34" charset="0"/>
                <a:ea typeface="黑体" panose="02010609060101010101" pitchFamily="49" charset="-122"/>
                <a:cs typeface="Arial"/>
                <a:sym typeface="Arial"/>
              </a:defRPr>
            </a:lvl1pPr>
            <a:lvl2pPr marL="0" marR="0" lvl="1" indent="0" algn="r" rtl="0">
              <a:spcBef>
                <a:spcPts val="0"/>
              </a:spcBef>
              <a:spcAft>
                <a:spcPts val="0"/>
              </a:spcAft>
              <a:buNone/>
              <a:defRPr sz="2520">
                <a:solidFill>
                  <a:schemeClr val="accent1"/>
                </a:solidFill>
                <a:latin typeface="Arial"/>
                <a:ea typeface="Arial"/>
                <a:cs typeface="Arial"/>
                <a:sym typeface="Arial"/>
              </a:defRPr>
            </a:lvl2pPr>
            <a:lvl3pPr marL="0" marR="0" lvl="2" indent="0" algn="r" rtl="0">
              <a:spcBef>
                <a:spcPts val="0"/>
              </a:spcBef>
              <a:spcAft>
                <a:spcPts val="0"/>
              </a:spcAft>
              <a:buNone/>
              <a:defRPr sz="2520">
                <a:solidFill>
                  <a:schemeClr val="accent1"/>
                </a:solidFill>
                <a:latin typeface="Arial"/>
                <a:ea typeface="Arial"/>
                <a:cs typeface="Arial"/>
                <a:sym typeface="Arial"/>
              </a:defRPr>
            </a:lvl3pPr>
            <a:lvl4pPr marL="0" marR="0" lvl="3" indent="0" algn="r" rtl="0">
              <a:spcBef>
                <a:spcPts val="0"/>
              </a:spcBef>
              <a:spcAft>
                <a:spcPts val="0"/>
              </a:spcAft>
              <a:buNone/>
              <a:defRPr sz="2520">
                <a:solidFill>
                  <a:schemeClr val="accent1"/>
                </a:solidFill>
                <a:latin typeface="Arial"/>
                <a:ea typeface="Arial"/>
                <a:cs typeface="Arial"/>
                <a:sym typeface="Arial"/>
              </a:defRPr>
            </a:lvl4pPr>
            <a:lvl5pPr marL="0" marR="0" lvl="4" indent="0" algn="r" rtl="0">
              <a:spcBef>
                <a:spcPts val="0"/>
              </a:spcBef>
              <a:spcAft>
                <a:spcPts val="0"/>
              </a:spcAft>
              <a:buNone/>
              <a:defRPr sz="2520">
                <a:solidFill>
                  <a:schemeClr val="accent1"/>
                </a:solidFill>
                <a:latin typeface="Arial"/>
                <a:ea typeface="Arial"/>
                <a:cs typeface="Arial"/>
                <a:sym typeface="Arial"/>
              </a:defRPr>
            </a:lvl5pPr>
            <a:lvl6pPr marL="0" marR="0" lvl="5" indent="0" algn="r" rtl="0">
              <a:spcBef>
                <a:spcPts val="0"/>
              </a:spcBef>
              <a:spcAft>
                <a:spcPts val="0"/>
              </a:spcAft>
              <a:buNone/>
              <a:defRPr sz="2520">
                <a:solidFill>
                  <a:schemeClr val="accent1"/>
                </a:solidFill>
                <a:latin typeface="Arial"/>
                <a:ea typeface="Arial"/>
                <a:cs typeface="Arial"/>
                <a:sym typeface="Arial"/>
              </a:defRPr>
            </a:lvl6pPr>
            <a:lvl7pPr marL="0" marR="0" lvl="6" indent="0" algn="r" rtl="0">
              <a:spcBef>
                <a:spcPts val="0"/>
              </a:spcBef>
              <a:spcAft>
                <a:spcPts val="0"/>
              </a:spcAft>
              <a:buNone/>
              <a:defRPr sz="2520">
                <a:solidFill>
                  <a:schemeClr val="accent1"/>
                </a:solidFill>
                <a:latin typeface="Arial"/>
                <a:ea typeface="Arial"/>
                <a:cs typeface="Arial"/>
                <a:sym typeface="Arial"/>
              </a:defRPr>
            </a:lvl7pPr>
            <a:lvl8pPr marL="0" marR="0" lvl="7" indent="0" algn="r" rtl="0">
              <a:spcBef>
                <a:spcPts val="0"/>
              </a:spcBef>
              <a:spcAft>
                <a:spcPts val="0"/>
              </a:spcAft>
              <a:buNone/>
              <a:defRPr sz="2520">
                <a:solidFill>
                  <a:schemeClr val="accent1"/>
                </a:solidFill>
                <a:latin typeface="Arial"/>
                <a:ea typeface="Arial"/>
                <a:cs typeface="Arial"/>
                <a:sym typeface="Arial"/>
              </a:defRPr>
            </a:lvl8pPr>
            <a:lvl9pPr marL="0" marR="0" lvl="8" indent="0" algn="r" rtl="0">
              <a:spcBef>
                <a:spcPts val="0"/>
              </a:spcBef>
              <a:spcAft>
                <a:spcPts val="0"/>
              </a:spcAft>
              <a:buNone/>
              <a:defRPr sz="2520">
                <a:solidFill>
                  <a:schemeClr val="accent1"/>
                </a:solidFill>
                <a:latin typeface="Arial"/>
                <a:ea typeface="Arial"/>
                <a:cs typeface="Arial"/>
                <a:sym typeface="Arial"/>
              </a:defRPr>
            </a:lvl9pPr>
          </a:lstStyle>
          <a:p>
            <a:fld id="{00000000-1234-1234-1234-123412341234}" type="slidenum">
              <a:rPr lang="en-US" altLang="zh-CN" smtClean="0"/>
              <a:pPr/>
              <a:t>‹#›</a:t>
            </a:fld>
            <a:endParaRPr lang="zh-CN" altLang="en-US" dirty="0"/>
          </a:p>
        </p:txBody>
      </p:sp>
      <p:cxnSp>
        <p:nvCxnSpPr>
          <p:cNvPr id="86" name="Google Shape;86;p46"/>
          <p:cNvCxnSpPr/>
          <p:nvPr/>
        </p:nvCxnSpPr>
        <p:spPr>
          <a:xfrm>
            <a:off x="0" y="5515572"/>
            <a:ext cx="10972800" cy="0"/>
          </a:xfrm>
          <a:prstGeom prst="straightConnector1">
            <a:avLst/>
          </a:prstGeom>
          <a:noFill/>
          <a:ln w="12700" cap="flat" cmpd="sng">
            <a:solidFill>
              <a:srgbClr val="000001">
                <a:alpha val="20000"/>
              </a:srgbClr>
            </a:solidFill>
            <a:prstDash val="solid"/>
            <a:round/>
            <a:headEnd type="none" w="sm" len="sm"/>
            <a:tailEnd type="none" w="sm" len="sm"/>
          </a:ln>
        </p:spPr>
      </p:cxnSp>
      <p:pic>
        <p:nvPicPr>
          <p:cNvPr id="87" name="Google Shape;87;p46"/>
          <p:cNvPicPr preferRelativeResize="0"/>
          <p:nvPr/>
        </p:nvPicPr>
        <p:blipFill rotWithShape="1">
          <a:blip r:embed="rId15">
            <a:alphaModFix/>
          </a:blip>
          <a:srcRect/>
          <a:stretch/>
        </p:blipFill>
        <p:spPr>
          <a:xfrm>
            <a:off x="10130818" y="5785419"/>
            <a:ext cx="580688" cy="206321"/>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Lst>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gradFill>
          <a:gsLst>
            <a:gs pos="0">
              <a:srgbClr val="EBE9E6"/>
            </a:gs>
            <a:gs pos="100000">
              <a:srgbClr val="C9C5C0"/>
            </a:gs>
          </a:gsLst>
          <a:path path="circle">
            <a:fillToRect l="50000" t="50000" r="50000" b="50000"/>
          </a:path>
          <a:tileRect/>
        </a:gradFill>
        <a:effectLst/>
      </p:bgPr>
    </p:bg>
    <p:spTree>
      <p:nvGrpSpPr>
        <p:cNvPr id="1" name="Shape 175"/>
        <p:cNvGrpSpPr/>
        <p:nvPr/>
      </p:nvGrpSpPr>
      <p:grpSpPr>
        <a:xfrm>
          <a:off x="0" y="0"/>
          <a:ext cx="0" cy="0"/>
          <a:chOff x="0" y="0"/>
          <a:chExt cx="0" cy="0"/>
        </a:xfrm>
      </p:grpSpPr>
      <p:sp>
        <p:nvSpPr>
          <p:cNvPr id="176" name="Google Shape;176;p48"/>
          <p:cNvSpPr/>
          <p:nvPr/>
        </p:nvSpPr>
        <p:spPr>
          <a:xfrm>
            <a:off x="0" y="1817529"/>
            <a:ext cx="10972800" cy="3695347"/>
          </a:xfrm>
          <a:prstGeom prst="rect">
            <a:avLst/>
          </a:prstGeom>
          <a:gradFill>
            <a:gsLst>
              <a:gs pos="0">
                <a:srgbClr val="DFDBD5">
                  <a:alpha val="0"/>
                </a:srgbClr>
              </a:gs>
              <a:gs pos="100000">
                <a:schemeClr val="lt2"/>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77" name="Google Shape;177;p48"/>
          <p:cNvPicPr preferRelativeResize="0"/>
          <p:nvPr/>
        </p:nvPicPr>
        <p:blipFill rotWithShape="1">
          <a:blip r:embed="rId14">
            <a:alphaModFix/>
          </a:blip>
          <a:srcRect t="1538" b="-1538"/>
          <a:stretch/>
        </p:blipFill>
        <p:spPr>
          <a:xfrm>
            <a:off x="0" y="5513832"/>
            <a:ext cx="10972800" cy="668655"/>
          </a:xfrm>
          <a:prstGeom prst="rect">
            <a:avLst/>
          </a:prstGeom>
          <a:noFill/>
          <a:ln>
            <a:noFill/>
          </a:ln>
        </p:spPr>
      </p:pic>
      <p:sp>
        <p:nvSpPr>
          <p:cNvPr id="178" name="Google Shape;178;p48"/>
          <p:cNvSpPr txBox="1">
            <a:spLocks noGrp="1"/>
          </p:cNvSpPr>
          <p:nvPr>
            <p:ph type="title"/>
          </p:nvPr>
        </p:nvSpPr>
        <p:spPr>
          <a:xfrm>
            <a:off x="1306421" y="724067"/>
            <a:ext cx="8642948" cy="944312"/>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0"/>
              </a:spcBef>
              <a:spcAft>
                <a:spcPts val="0"/>
              </a:spcAft>
              <a:buClr>
                <a:schemeClr val="dk1"/>
              </a:buClr>
              <a:buSzPts val="2880"/>
              <a:buFont typeface="Gill Sans"/>
              <a:buNone/>
              <a:defRPr sz="2880" b="0" i="0" u="none" strike="noStrike" cap="none">
                <a:solidFill>
                  <a:schemeClr val="dk1"/>
                </a:solidFill>
                <a:latin typeface="Gill Sans"/>
                <a:ea typeface="Gill Sans"/>
                <a:cs typeface="Gill Sans"/>
                <a:sym typeface="Gill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79" name="Google Shape;179;p48"/>
          <p:cNvSpPr txBox="1">
            <a:spLocks noGrp="1"/>
          </p:cNvSpPr>
          <p:nvPr>
            <p:ph type="body" idx="1"/>
          </p:nvPr>
        </p:nvSpPr>
        <p:spPr>
          <a:xfrm>
            <a:off x="1306421" y="1814159"/>
            <a:ext cx="8642948" cy="3105552"/>
          </a:xfrm>
          <a:prstGeom prst="rect">
            <a:avLst/>
          </a:prstGeom>
          <a:noFill/>
          <a:ln>
            <a:noFill/>
          </a:ln>
        </p:spPr>
        <p:txBody>
          <a:bodyPr spcFirstLastPara="1" wrap="square" lIns="91425" tIns="45700" rIns="91425" bIns="45700" anchor="t" anchorCtr="0">
            <a:normAutofit/>
          </a:bodyPr>
          <a:lstStyle>
            <a:lvl1pPr marL="457200" marR="0" lvl="0" indent="-342900" algn="l" rtl="0">
              <a:lnSpc>
                <a:spcPct val="120000"/>
              </a:lnSpc>
              <a:spcBef>
                <a:spcPts val="900"/>
              </a:spcBef>
              <a:spcAft>
                <a:spcPts val="0"/>
              </a:spcAft>
              <a:buClr>
                <a:schemeClr val="accent1"/>
              </a:buClr>
              <a:buSzPts val="1800"/>
              <a:buFont typeface="Arial"/>
              <a:buChar char="•"/>
              <a:defRPr sz="1800" b="0" i="0" u="none" strike="noStrike" cap="none">
                <a:solidFill>
                  <a:schemeClr val="dk1"/>
                </a:solidFill>
                <a:latin typeface="Gill Sans"/>
                <a:ea typeface="Gill Sans"/>
                <a:cs typeface="Gill Sans"/>
                <a:sym typeface="Gill Sans"/>
              </a:defRPr>
            </a:lvl1pPr>
            <a:lvl2pPr marL="914400" marR="0" lvl="1" indent="-331469" algn="l" rtl="0">
              <a:lnSpc>
                <a:spcPct val="120000"/>
              </a:lnSpc>
              <a:spcBef>
                <a:spcPts val="450"/>
              </a:spcBef>
              <a:spcAft>
                <a:spcPts val="0"/>
              </a:spcAft>
              <a:buClr>
                <a:schemeClr val="accent1"/>
              </a:buClr>
              <a:buSzPts val="1620"/>
              <a:buFont typeface="Arial"/>
              <a:buChar char="•"/>
              <a:defRPr sz="1620" b="0" i="0" u="none" strike="noStrike" cap="none">
                <a:solidFill>
                  <a:schemeClr val="dk1"/>
                </a:solidFill>
                <a:latin typeface="Gill Sans"/>
                <a:ea typeface="Gill Sans"/>
                <a:cs typeface="Gill Sans"/>
                <a:sym typeface="Gill Sans"/>
              </a:defRPr>
            </a:lvl2pPr>
            <a:lvl3pPr marL="1371600" marR="0" lvl="2" indent="-320039" algn="l" rtl="0">
              <a:lnSpc>
                <a:spcPct val="120000"/>
              </a:lnSpc>
              <a:spcBef>
                <a:spcPts val="450"/>
              </a:spcBef>
              <a:spcAft>
                <a:spcPts val="0"/>
              </a:spcAft>
              <a:buClr>
                <a:schemeClr val="accent1"/>
              </a:buClr>
              <a:buSzPts val="1440"/>
              <a:buFont typeface="Arial"/>
              <a:buChar char="•"/>
              <a:defRPr sz="1440" b="0" i="0" u="none" strike="noStrike" cap="none">
                <a:solidFill>
                  <a:schemeClr val="dk1"/>
                </a:solidFill>
                <a:latin typeface="Gill Sans"/>
                <a:ea typeface="Gill Sans"/>
                <a:cs typeface="Gill Sans"/>
                <a:sym typeface="Gill Sans"/>
              </a:defRPr>
            </a:lvl3pPr>
            <a:lvl4pPr marL="1828800" marR="0" lvl="3" indent="-308610" algn="l" rtl="0">
              <a:lnSpc>
                <a:spcPct val="120000"/>
              </a:lnSpc>
              <a:spcBef>
                <a:spcPts val="450"/>
              </a:spcBef>
              <a:spcAft>
                <a:spcPts val="0"/>
              </a:spcAft>
              <a:buClr>
                <a:schemeClr val="accent1"/>
              </a:buClr>
              <a:buSzPts val="1260"/>
              <a:buFont typeface="Arial"/>
              <a:buChar char="•"/>
              <a:defRPr sz="1260" b="0" i="0" u="none" strike="noStrike" cap="none">
                <a:solidFill>
                  <a:schemeClr val="dk1"/>
                </a:solidFill>
                <a:latin typeface="Gill Sans"/>
                <a:ea typeface="Gill Sans"/>
                <a:cs typeface="Gill Sans"/>
                <a:sym typeface="Gill Sans"/>
              </a:defRPr>
            </a:lvl4pPr>
            <a:lvl5pPr marL="2286000" marR="0" lvl="4" indent="-297179" algn="l" rtl="0">
              <a:lnSpc>
                <a:spcPct val="120000"/>
              </a:lnSpc>
              <a:spcBef>
                <a:spcPts val="450"/>
              </a:spcBef>
              <a:spcAft>
                <a:spcPts val="0"/>
              </a:spcAft>
              <a:buClr>
                <a:schemeClr val="accent1"/>
              </a:buClr>
              <a:buSzPts val="1080"/>
              <a:buFont typeface="Arial"/>
              <a:buChar char="•"/>
              <a:defRPr sz="1080" b="0" i="0" u="none" strike="noStrike" cap="none">
                <a:solidFill>
                  <a:schemeClr val="dk1"/>
                </a:solidFill>
                <a:latin typeface="Gill Sans"/>
                <a:ea typeface="Gill Sans"/>
                <a:cs typeface="Gill Sans"/>
                <a:sym typeface="Gill Sans"/>
              </a:defRPr>
            </a:lvl5pPr>
            <a:lvl6pPr marL="2743200" marR="0" lvl="5" indent="-297179" algn="l" rtl="0">
              <a:lnSpc>
                <a:spcPct val="120000"/>
              </a:lnSpc>
              <a:spcBef>
                <a:spcPts val="450"/>
              </a:spcBef>
              <a:spcAft>
                <a:spcPts val="0"/>
              </a:spcAft>
              <a:buClr>
                <a:schemeClr val="accent1"/>
              </a:buClr>
              <a:buSzPts val="1080"/>
              <a:buFont typeface="Arial"/>
              <a:buChar char="•"/>
              <a:defRPr sz="1080" b="0" i="0" u="none" strike="noStrike" cap="none">
                <a:solidFill>
                  <a:schemeClr val="dk1"/>
                </a:solidFill>
                <a:latin typeface="Gill Sans"/>
                <a:ea typeface="Gill Sans"/>
                <a:cs typeface="Gill Sans"/>
                <a:sym typeface="Gill Sans"/>
              </a:defRPr>
            </a:lvl6pPr>
            <a:lvl7pPr marL="3200400" marR="0" lvl="6" indent="-297179" algn="l" rtl="0">
              <a:lnSpc>
                <a:spcPct val="120000"/>
              </a:lnSpc>
              <a:spcBef>
                <a:spcPts val="450"/>
              </a:spcBef>
              <a:spcAft>
                <a:spcPts val="0"/>
              </a:spcAft>
              <a:buClr>
                <a:schemeClr val="accent1"/>
              </a:buClr>
              <a:buSzPts val="1080"/>
              <a:buFont typeface="Arial"/>
              <a:buChar char="•"/>
              <a:defRPr sz="1080" b="0" i="0" u="none" strike="noStrike" cap="none">
                <a:solidFill>
                  <a:schemeClr val="dk1"/>
                </a:solidFill>
                <a:latin typeface="Gill Sans"/>
                <a:ea typeface="Gill Sans"/>
                <a:cs typeface="Gill Sans"/>
                <a:sym typeface="Gill Sans"/>
              </a:defRPr>
            </a:lvl7pPr>
            <a:lvl8pPr marL="3657600" marR="0" lvl="7" indent="-297179" algn="l" rtl="0">
              <a:lnSpc>
                <a:spcPct val="120000"/>
              </a:lnSpc>
              <a:spcBef>
                <a:spcPts val="450"/>
              </a:spcBef>
              <a:spcAft>
                <a:spcPts val="0"/>
              </a:spcAft>
              <a:buClr>
                <a:schemeClr val="accent1"/>
              </a:buClr>
              <a:buSzPts val="1080"/>
              <a:buFont typeface="Arial"/>
              <a:buChar char="•"/>
              <a:defRPr sz="1080" b="0" i="0" u="none" strike="noStrike" cap="none">
                <a:solidFill>
                  <a:schemeClr val="dk1"/>
                </a:solidFill>
                <a:latin typeface="Gill Sans"/>
                <a:ea typeface="Gill Sans"/>
                <a:cs typeface="Gill Sans"/>
                <a:sym typeface="Gill Sans"/>
              </a:defRPr>
            </a:lvl8pPr>
            <a:lvl9pPr marL="4114800" marR="0" lvl="8" indent="-297179" algn="l" rtl="0">
              <a:lnSpc>
                <a:spcPct val="120000"/>
              </a:lnSpc>
              <a:spcBef>
                <a:spcPts val="450"/>
              </a:spcBef>
              <a:spcAft>
                <a:spcPts val="0"/>
              </a:spcAft>
              <a:buClr>
                <a:schemeClr val="accent1"/>
              </a:buClr>
              <a:buSzPts val="1080"/>
              <a:buFont typeface="Arial"/>
              <a:buChar char="•"/>
              <a:defRPr sz="1080" b="0" i="0" u="none" strike="noStrike" cap="none">
                <a:solidFill>
                  <a:schemeClr val="dk1"/>
                </a:solidFill>
                <a:latin typeface="Gill Sans"/>
                <a:ea typeface="Gill Sans"/>
                <a:cs typeface="Gill Sans"/>
                <a:sym typeface="Gill Sans"/>
              </a:defRPr>
            </a:lvl9pPr>
          </a:lstStyle>
          <a:p>
            <a:endParaRPr/>
          </a:p>
        </p:txBody>
      </p:sp>
      <p:sp>
        <p:nvSpPr>
          <p:cNvPr id="180" name="Google Shape;180;p48"/>
          <p:cNvSpPr txBox="1">
            <a:spLocks noGrp="1"/>
          </p:cNvSpPr>
          <p:nvPr>
            <p:ph type="dt" idx="10"/>
          </p:nvPr>
        </p:nvSpPr>
        <p:spPr>
          <a:xfrm>
            <a:off x="6798724" y="297333"/>
            <a:ext cx="3150644" cy="278281"/>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900">
                <a:solidFill>
                  <a:srgbClr val="888888"/>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81" name="Google Shape;181;p48"/>
          <p:cNvSpPr txBox="1">
            <a:spLocks noGrp="1"/>
          </p:cNvSpPr>
          <p:nvPr>
            <p:ph type="ftr" idx="11"/>
          </p:nvPr>
        </p:nvSpPr>
        <p:spPr>
          <a:xfrm>
            <a:off x="1306421" y="296377"/>
            <a:ext cx="5344952" cy="278281"/>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900">
                <a:solidFill>
                  <a:srgbClr val="888888"/>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82" name="Google Shape;182;p48"/>
          <p:cNvSpPr txBox="1">
            <a:spLocks noGrp="1"/>
          </p:cNvSpPr>
          <p:nvPr>
            <p:ph type="sldNum" idx="12"/>
          </p:nvPr>
        </p:nvSpPr>
        <p:spPr>
          <a:xfrm>
            <a:off x="432055" y="719076"/>
            <a:ext cx="729917" cy="453220"/>
          </a:xfrm>
          <a:prstGeom prst="rect">
            <a:avLst/>
          </a:prstGeom>
          <a:noFill/>
          <a:ln>
            <a:noFill/>
          </a:ln>
        </p:spPr>
        <p:txBody>
          <a:bodyPr spcFirstLastPara="1" wrap="square" lIns="91425" tIns="45700" rIns="91425" bIns="45700" anchor="t" anchorCtr="0">
            <a:noAutofit/>
          </a:bodyPr>
          <a:lstStyle>
            <a:lvl1pPr marL="0" marR="0" lvl="0" indent="0" algn="r" rtl="0">
              <a:spcBef>
                <a:spcPts val="0"/>
              </a:spcBef>
              <a:spcAft>
                <a:spcPts val="0"/>
              </a:spcAft>
              <a:buNone/>
              <a:defRPr sz="2520">
                <a:solidFill>
                  <a:schemeClr val="accent1"/>
                </a:solidFill>
                <a:latin typeface="Trebuchet MS" panose="020B0603020202020204" pitchFamily="34" charset="0"/>
                <a:ea typeface="黑体" panose="02010609060101010101" pitchFamily="49" charset="-122"/>
                <a:cs typeface="Arial"/>
                <a:sym typeface="Arial"/>
              </a:defRPr>
            </a:lvl1pPr>
            <a:lvl2pPr marL="0" marR="0" lvl="1" indent="0" algn="r" rtl="0">
              <a:spcBef>
                <a:spcPts val="0"/>
              </a:spcBef>
              <a:spcAft>
                <a:spcPts val="0"/>
              </a:spcAft>
              <a:buNone/>
              <a:defRPr sz="2520">
                <a:solidFill>
                  <a:schemeClr val="accent1"/>
                </a:solidFill>
                <a:latin typeface="Arial"/>
                <a:ea typeface="Arial"/>
                <a:cs typeface="Arial"/>
                <a:sym typeface="Arial"/>
              </a:defRPr>
            </a:lvl2pPr>
            <a:lvl3pPr marL="0" marR="0" lvl="2" indent="0" algn="r" rtl="0">
              <a:spcBef>
                <a:spcPts val="0"/>
              </a:spcBef>
              <a:spcAft>
                <a:spcPts val="0"/>
              </a:spcAft>
              <a:buNone/>
              <a:defRPr sz="2520">
                <a:solidFill>
                  <a:schemeClr val="accent1"/>
                </a:solidFill>
                <a:latin typeface="Arial"/>
                <a:ea typeface="Arial"/>
                <a:cs typeface="Arial"/>
                <a:sym typeface="Arial"/>
              </a:defRPr>
            </a:lvl3pPr>
            <a:lvl4pPr marL="0" marR="0" lvl="3" indent="0" algn="r" rtl="0">
              <a:spcBef>
                <a:spcPts val="0"/>
              </a:spcBef>
              <a:spcAft>
                <a:spcPts val="0"/>
              </a:spcAft>
              <a:buNone/>
              <a:defRPr sz="2520">
                <a:solidFill>
                  <a:schemeClr val="accent1"/>
                </a:solidFill>
                <a:latin typeface="Arial"/>
                <a:ea typeface="Arial"/>
                <a:cs typeface="Arial"/>
                <a:sym typeface="Arial"/>
              </a:defRPr>
            </a:lvl4pPr>
            <a:lvl5pPr marL="0" marR="0" lvl="4" indent="0" algn="r" rtl="0">
              <a:spcBef>
                <a:spcPts val="0"/>
              </a:spcBef>
              <a:spcAft>
                <a:spcPts val="0"/>
              </a:spcAft>
              <a:buNone/>
              <a:defRPr sz="2520">
                <a:solidFill>
                  <a:schemeClr val="accent1"/>
                </a:solidFill>
                <a:latin typeface="Arial"/>
                <a:ea typeface="Arial"/>
                <a:cs typeface="Arial"/>
                <a:sym typeface="Arial"/>
              </a:defRPr>
            </a:lvl5pPr>
            <a:lvl6pPr marL="0" marR="0" lvl="5" indent="0" algn="r" rtl="0">
              <a:spcBef>
                <a:spcPts val="0"/>
              </a:spcBef>
              <a:spcAft>
                <a:spcPts val="0"/>
              </a:spcAft>
              <a:buNone/>
              <a:defRPr sz="2520">
                <a:solidFill>
                  <a:schemeClr val="accent1"/>
                </a:solidFill>
                <a:latin typeface="Arial"/>
                <a:ea typeface="Arial"/>
                <a:cs typeface="Arial"/>
                <a:sym typeface="Arial"/>
              </a:defRPr>
            </a:lvl6pPr>
            <a:lvl7pPr marL="0" marR="0" lvl="6" indent="0" algn="r" rtl="0">
              <a:spcBef>
                <a:spcPts val="0"/>
              </a:spcBef>
              <a:spcAft>
                <a:spcPts val="0"/>
              </a:spcAft>
              <a:buNone/>
              <a:defRPr sz="2520">
                <a:solidFill>
                  <a:schemeClr val="accent1"/>
                </a:solidFill>
                <a:latin typeface="Arial"/>
                <a:ea typeface="Arial"/>
                <a:cs typeface="Arial"/>
                <a:sym typeface="Arial"/>
              </a:defRPr>
            </a:lvl7pPr>
            <a:lvl8pPr marL="0" marR="0" lvl="7" indent="0" algn="r" rtl="0">
              <a:spcBef>
                <a:spcPts val="0"/>
              </a:spcBef>
              <a:spcAft>
                <a:spcPts val="0"/>
              </a:spcAft>
              <a:buNone/>
              <a:defRPr sz="2520">
                <a:solidFill>
                  <a:schemeClr val="accent1"/>
                </a:solidFill>
                <a:latin typeface="Arial"/>
                <a:ea typeface="Arial"/>
                <a:cs typeface="Arial"/>
                <a:sym typeface="Arial"/>
              </a:defRPr>
            </a:lvl8pPr>
            <a:lvl9pPr marL="0" marR="0" lvl="8" indent="0" algn="r" rtl="0">
              <a:spcBef>
                <a:spcPts val="0"/>
              </a:spcBef>
              <a:spcAft>
                <a:spcPts val="0"/>
              </a:spcAft>
              <a:buNone/>
              <a:defRPr sz="2520">
                <a:solidFill>
                  <a:schemeClr val="accent1"/>
                </a:solidFill>
                <a:latin typeface="Arial"/>
                <a:ea typeface="Arial"/>
                <a:cs typeface="Arial"/>
                <a:sym typeface="Arial"/>
              </a:defRPr>
            </a:lvl9pPr>
          </a:lstStyle>
          <a:p>
            <a:fld id="{00000000-1234-1234-1234-123412341234}" type="slidenum">
              <a:rPr lang="en-US" altLang="zh-CN" smtClean="0"/>
              <a:pPr/>
              <a:t>‹#›</a:t>
            </a:fld>
            <a:endParaRPr lang="zh-CN" altLang="en-US" dirty="0"/>
          </a:p>
        </p:txBody>
      </p:sp>
      <p:cxnSp>
        <p:nvCxnSpPr>
          <p:cNvPr id="183" name="Google Shape;183;p48"/>
          <p:cNvCxnSpPr/>
          <p:nvPr/>
        </p:nvCxnSpPr>
        <p:spPr>
          <a:xfrm>
            <a:off x="0" y="5515572"/>
            <a:ext cx="10972800" cy="0"/>
          </a:xfrm>
          <a:prstGeom prst="straightConnector1">
            <a:avLst/>
          </a:prstGeom>
          <a:noFill/>
          <a:ln w="12700" cap="flat" cmpd="sng">
            <a:solidFill>
              <a:srgbClr val="000001">
                <a:alpha val="20000"/>
              </a:srgbClr>
            </a:solidFill>
            <a:prstDash val="solid"/>
            <a:round/>
            <a:headEnd type="none" w="sm" len="sm"/>
            <a:tailEnd type="none" w="sm" len="sm"/>
          </a:ln>
        </p:spPr>
      </p:cxnSp>
      <p:pic>
        <p:nvPicPr>
          <p:cNvPr id="184" name="Google Shape;184;p48"/>
          <p:cNvPicPr preferRelativeResize="0"/>
          <p:nvPr/>
        </p:nvPicPr>
        <p:blipFill rotWithShape="1">
          <a:blip r:embed="rId15">
            <a:alphaModFix/>
          </a:blip>
          <a:srcRect/>
          <a:stretch/>
        </p:blipFill>
        <p:spPr>
          <a:xfrm>
            <a:off x="10130818" y="5785419"/>
            <a:ext cx="580688" cy="206321"/>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Lst>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72"/>
        <p:cNvGrpSpPr/>
        <p:nvPr/>
      </p:nvGrpSpPr>
      <p:grpSpPr>
        <a:xfrm>
          <a:off x="0" y="0"/>
          <a:ext cx="0" cy="0"/>
          <a:chOff x="0" y="0"/>
          <a:chExt cx="0" cy="0"/>
        </a:xfrm>
      </p:grpSpPr>
      <p:sp>
        <p:nvSpPr>
          <p:cNvPr id="273" name="Google Shape;273;p54"/>
          <p:cNvSpPr txBox="1">
            <a:spLocks noGrp="1"/>
          </p:cNvSpPr>
          <p:nvPr>
            <p:ph type="title"/>
          </p:nvPr>
        </p:nvSpPr>
        <p:spPr>
          <a:xfrm>
            <a:off x="499745" y="729734"/>
            <a:ext cx="9973315" cy="590931"/>
          </a:xfrm>
          <a:prstGeom prst="rect">
            <a:avLst/>
          </a:prstGeom>
          <a:noFill/>
          <a:ln>
            <a:noFill/>
          </a:ln>
        </p:spPr>
        <p:txBody>
          <a:bodyPr spcFirstLastPara="1" wrap="square" lIns="91425" tIns="45700" rIns="91425" bIns="45700" anchor="b" anchorCtr="0">
            <a:noAutofit/>
          </a:bodyPr>
          <a:lstStyle>
            <a:lvl1pPr marR="0" lvl="0" algn="ctr" rtl="0">
              <a:lnSpc>
                <a:spcPct val="90000"/>
              </a:lnSpc>
              <a:spcBef>
                <a:spcPts val="0"/>
              </a:spcBef>
              <a:spcAft>
                <a:spcPts val="0"/>
              </a:spcAft>
              <a:buSzPts val="1400"/>
              <a:buNone/>
              <a:defRPr sz="3600" b="1" i="0" u="none" strike="noStrike" cap="none">
                <a:solidFill>
                  <a:schemeClr val="dk2"/>
                </a:solidFill>
                <a:latin typeface="Trebuchet MS"/>
                <a:ea typeface="Trebuchet MS"/>
                <a:cs typeface="Trebuchet MS"/>
                <a:sym typeface="Trebuchet MS"/>
              </a:defRPr>
            </a:lvl1pPr>
            <a:lvl2pPr marR="0" lvl="1" algn="l" rtl="0">
              <a:spcBef>
                <a:spcPts val="0"/>
              </a:spcBef>
              <a:spcAft>
                <a:spcPts val="0"/>
              </a:spcAft>
              <a:buSzPts val="1400"/>
              <a:buNone/>
              <a:defRPr sz="3200" b="1" i="0" u="none" strike="noStrike" cap="none">
                <a:solidFill>
                  <a:srgbClr val="73B900"/>
                </a:solidFill>
                <a:latin typeface="Arial"/>
                <a:ea typeface="Arial"/>
                <a:cs typeface="Arial"/>
                <a:sym typeface="Arial"/>
              </a:defRPr>
            </a:lvl2pPr>
            <a:lvl3pPr marR="0" lvl="2" algn="l" rtl="0">
              <a:spcBef>
                <a:spcPts val="0"/>
              </a:spcBef>
              <a:spcAft>
                <a:spcPts val="0"/>
              </a:spcAft>
              <a:buSzPts val="1400"/>
              <a:buNone/>
              <a:defRPr sz="3200" b="1" i="0" u="none" strike="noStrike" cap="none">
                <a:solidFill>
                  <a:srgbClr val="73B900"/>
                </a:solidFill>
                <a:latin typeface="Arial"/>
                <a:ea typeface="Arial"/>
                <a:cs typeface="Arial"/>
                <a:sym typeface="Arial"/>
              </a:defRPr>
            </a:lvl3pPr>
            <a:lvl4pPr marR="0" lvl="3" algn="l" rtl="0">
              <a:spcBef>
                <a:spcPts val="0"/>
              </a:spcBef>
              <a:spcAft>
                <a:spcPts val="0"/>
              </a:spcAft>
              <a:buSzPts val="1400"/>
              <a:buNone/>
              <a:defRPr sz="3200" b="1" i="0" u="none" strike="noStrike" cap="none">
                <a:solidFill>
                  <a:srgbClr val="73B900"/>
                </a:solidFill>
                <a:latin typeface="Arial"/>
                <a:ea typeface="Arial"/>
                <a:cs typeface="Arial"/>
                <a:sym typeface="Arial"/>
              </a:defRPr>
            </a:lvl4pPr>
            <a:lvl5pPr marR="0" lvl="4" algn="l" rtl="0">
              <a:spcBef>
                <a:spcPts val="0"/>
              </a:spcBef>
              <a:spcAft>
                <a:spcPts val="0"/>
              </a:spcAft>
              <a:buSzPts val="1400"/>
              <a:buNone/>
              <a:defRPr sz="3200" b="1" i="0" u="none" strike="noStrike" cap="none">
                <a:solidFill>
                  <a:srgbClr val="73B900"/>
                </a:solidFill>
                <a:latin typeface="Arial"/>
                <a:ea typeface="Arial"/>
                <a:cs typeface="Arial"/>
                <a:sym typeface="Arial"/>
              </a:defRPr>
            </a:lvl5pPr>
            <a:lvl6pPr marR="0" lvl="5" algn="l" rtl="0">
              <a:spcBef>
                <a:spcPts val="0"/>
              </a:spcBef>
              <a:spcAft>
                <a:spcPts val="0"/>
              </a:spcAft>
              <a:buSzPts val="1400"/>
              <a:buNone/>
              <a:defRPr sz="3200" b="1" i="0" u="none" strike="noStrike" cap="none">
                <a:solidFill>
                  <a:srgbClr val="73B900"/>
                </a:solidFill>
                <a:latin typeface="Arial"/>
                <a:ea typeface="Arial"/>
                <a:cs typeface="Arial"/>
                <a:sym typeface="Arial"/>
              </a:defRPr>
            </a:lvl6pPr>
            <a:lvl7pPr marR="0" lvl="6" algn="l" rtl="0">
              <a:spcBef>
                <a:spcPts val="0"/>
              </a:spcBef>
              <a:spcAft>
                <a:spcPts val="0"/>
              </a:spcAft>
              <a:buSzPts val="1400"/>
              <a:buNone/>
              <a:defRPr sz="3200" b="1" i="0" u="none" strike="noStrike" cap="none">
                <a:solidFill>
                  <a:srgbClr val="73B900"/>
                </a:solidFill>
                <a:latin typeface="Arial"/>
                <a:ea typeface="Arial"/>
                <a:cs typeface="Arial"/>
                <a:sym typeface="Arial"/>
              </a:defRPr>
            </a:lvl7pPr>
            <a:lvl8pPr marR="0" lvl="7" algn="l" rtl="0">
              <a:spcBef>
                <a:spcPts val="0"/>
              </a:spcBef>
              <a:spcAft>
                <a:spcPts val="0"/>
              </a:spcAft>
              <a:buSzPts val="1400"/>
              <a:buNone/>
              <a:defRPr sz="3200" b="1" i="0" u="none" strike="noStrike" cap="none">
                <a:solidFill>
                  <a:srgbClr val="73B900"/>
                </a:solidFill>
                <a:latin typeface="Arial"/>
                <a:ea typeface="Arial"/>
                <a:cs typeface="Arial"/>
                <a:sym typeface="Arial"/>
              </a:defRPr>
            </a:lvl8pPr>
            <a:lvl9pPr marR="0" lvl="8" algn="l" rtl="0">
              <a:spcBef>
                <a:spcPts val="0"/>
              </a:spcBef>
              <a:spcAft>
                <a:spcPts val="0"/>
              </a:spcAft>
              <a:buSzPts val="1400"/>
              <a:buNone/>
              <a:defRPr sz="3200" b="1" i="0" u="none" strike="noStrike" cap="none">
                <a:solidFill>
                  <a:srgbClr val="73B900"/>
                </a:solidFill>
                <a:latin typeface="Arial"/>
                <a:ea typeface="Arial"/>
                <a:cs typeface="Arial"/>
                <a:sym typeface="Arial"/>
              </a:defRPr>
            </a:lvl9pPr>
          </a:lstStyle>
          <a:p>
            <a:endParaRPr/>
          </a:p>
        </p:txBody>
      </p:sp>
      <p:sp>
        <p:nvSpPr>
          <p:cNvPr id="274" name="Google Shape;274;p54"/>
          <p:cNvSpPr txBox="1">
            <a:spLocks noGrp="1"/>
          </p:cNvSpPr>
          <p:nvPr>
            <p:ph type="body" idx="1"/>
          </p:nvPr>
        </p:nvSpPr>
        <p:spPr>
          <a:xfrm>
            <a:off x="517404" y="2002368"/>
            <a:ext cx="9948931" cy="3734242"/>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900"/>
              </a:spcBef>
              <a:spcAft>
                <a:spcPts val="0"/>
              </a:spcAft>
              <a:buClr>
                <a:schemeClr val="dk1"/>
              </a:buClr>
              <a:buSzPts val="1800"/>
              <a:buFont typeface="Trebuchet MS"/>
              <a:buNone/>
              <a:defRPr sz="1800" b="0" i="0" u="none" strike="noStrike" cap="none">
                <a:solidFill>
                  <a:schemeClr val="dk2"/>
                </a:solidFill>
                <a:latin typeface="Trebuchet MS"/>
                <a:ea typeface="Trebuchet MS"/>
                <a:cs typeface="Trebuchet MS"/>
                <a:sym typeface="Trebuchet MS"/>
              </a:defRPr>
            </a:lvl1pPr>
            <a:lvl2pPr marL="914400" marR="0" lvl="1" indent="-228600" algn="l" rtl="0">
              <a:lnSpc>
                <a:spcPct val="90000"/>
              </a:lnSpc>
              <a:spcBef>
                <a:spcPts val="900"/>
              </a:spcBef>
              <a:spcAft>
                <a:spcPts val="0"/>
              </a:spcAft>
              <a:buClr>
                <a:schemeClr val="dk1"/>
              </a:buClr>
              <a:buSzPts val="1600"/>
              <a:buFont typeface="Trebuchet MS"/>
              <a:buNone/>
              <a:defRPr sz="1600" b="0" i="0" u="none" strike="noStrike" cap="none">
                <a:solidFill>
                  <a:schemeClr val="dk2"/>
                </a:solidFill>
                <a:latin typeface="Trebuchet MS"/>
                <a:ea typeface="Trebuchet MS"/>
                <a:cs typeface="Trebuchet MS"/>
                <a:sym typeface="Trebuchet MS"/>
              </a:defRPr>
            </a:lvl2pPr>
            <a:lvl3pPr marL="1371600" marR="0" lvl="2" indent="-228600" algn="l" rtl="0">
              <a:lnSpc>
                <a:spcPct val="90000"/>
              </a:lnSpc>
              <a:spcBef>
                <a:spcPts val="900"/>
              </a:spcBef>
              <a:spcAft>
                <a:spcPts val="0"/>
              </a:spcAft>
              <a:buClr>
                <a:schemeClr val="dk1"/>
              </a:buClr>
              <a:buSzPts val="1400"/>
              <a:buFont typeface="Trebuchet MS"/>
              <a:buNone/>
              <a:defRPr sz="1400" b="0" i="0" u="none" strike="noStrike" cap="none">
                <a:solidFill>
                  <a:schemeClr val="dk2"/>
                </a:solidFill>
                <a:latin typeface="Trebuchet MS"/>
                <a:ea typeface="Trebuchet MS"/>
                <a:cs typeface="Trebuchet MS"/>
                <a:sym typeface="Trebuchet MS"/>
              </a:defRPr>
            </a:lvl3pPr>
            <a:lvl4pPr marL="1828800" marR="0" lvl="3" indent="-355600" algn="l" rtl="0">
              <a:spcBef>
                <a:spcPts val="9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4pPr>
            <a:lvl5pPr marL="2286000" marR="0" lvl="4" indent="-355600" algn="l" rtl="0">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5pPr>
            <a:lvl6pPr marL="2743200" marR="0" lvl="5" indent="-355600" algn="l" rtl="0">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endParaRPr/>
          </a:p>
        </p:txBody>
      </p:sp>
      <p:sp>
        <p:nvSpPr>
          <p:cNvPr id="275" name="Google Shape;275;p54"/>
          <p:cNvSpPr txBox="1"/>
          <p:nvPr/>
        </p:nvSpPr>
        <p:spPr>
          <a:xfrm>
            <a:off x="9749167" y="5857881"/>
            <a:ext cx="321027" cy="138499"/>
          </a:xfrm>
          <a:prstGeom prst="rect">
            <a:avLst/>
          </a:prstGeom>
          <a:noFill/>
          <a:ln>
            <a:noFill/>
          </a:ln>
        </p:spPr>
        <p:txBody>
          <a:bodyPr spcFirstLastPara="1" wrap="square" lIns="0" tIns="0" rIns="0" bIns="0" anchor="ctr" anchorCtr="0">
            <a:spAutoFit/>
          </a:bodyPr>
          <a:lstStyle/>
          <a:p>
            <a:pPr marL="0" marR="0" lvl="0" indent="0" algn="r" rtl="0">
              <a:spcBef>
                <a:spcPts val="0"/>
              </a:spcBef>
              <a:spcAft>
                <a:spcPts val="0"/>
              </a:spcAft>
              <a:buNone/>
            </a:pPr>
            <a:fld id="{00000000-1234-1234-1234-123412341234}" type="slidenum">
              <a:rPr lang="en-US" altLang="zh-CN" sz="700" cap="none" smtClean="0">
                <a:solidFill>
                  <a:schemeClr val="accent5"/>
                </a:solidFill>
                <a:latin typeface="Trebuchet MS" panose="020B0603020202020204" pitchFamily="34" charset="0"/>
                <a:ea typeface="黑体" panose="02010609060101010101" pitchFamily="49" charset="-122"/>
                <a:cs typeface="Trebuchet MS"/>
                <a:sym typeface="Trebuchet MS"/>
              </a:rPr>
              <a:t>‹#›</a:t>
            </a:fld>
            <a:r>
              <a:rPr lang="zh-CN" altLang="en-US" sz="900" cap="none">
                <a:solidFill>
                  <a:schemeClr val="accent5"/>
                </a:solidFill>
                <a:latin typeface="Trebuchet MS" panose="020B0603020202020204" pitchFamily="34" charset="0"/>
                <a:ea typeface="黑体" panose="02010609060101010101" pitchFamily="49" charset="-122"/>
                <a:cs typeface="Century Gothic"/>
                <a:sym typeface="Century Gothic"/>
              </a:rPr>
              <a:t> </a:t>
            </a:r>
            <a:endParaRPr lang="zh-CN" altLang="en-US" sz="900" cap="none" dirty="0">
              <a:solidFill>
                <a:schemeClr val="accent5"/>
              </a:solidFill>
              <a:latin typeface="Trebuchet MS" panose="020B0603020202020204" pitchFamily="34" charset="0"/>
              <a:ea typeface="黑体" panose="02010609060101010101" pitchFamily="49" charset="-122"/>
              <a:cs typeface="Century Gothic"/>
              <a:sym typeface="Century Gothic"/>
            </a:endParaRPr>
          </a:p>
        </p:txBody>
      </p:sp>
      <p:pic>
        <p:nvPicPr>
          <p:cNvPr id="276" name="Google Shape;276;p54"/>
          <p:cNvPicPr preferRelativeResize="0"/>
          <p:nvPr/>
        </p:nvPicPr>
        <p:blipFill rotWithShape="1">
          <a:blip r:embed="rId18">
            <a:alphaModFix/>
          </a:blip>
          <a:srcRect/>
          <a:stretch/>
        </p:blipFill>
        <p:spPr>
          <a:xfrm>
            <a:off x="10181677" y="5803490"/>
            <a:ext cx="529828" cy="18825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 id="2147483701" r:id="rId12"/>
    <p:sldLayoutId id="2147483702" r:id="rId13"/>
    <p:sldLayoutId id="2147483703" r:id="rId14"/>
    <p:sldLayoutId id="2147483704" r:id="rId15"/>
    <p:sldLayoutId id="2147483705" r:id="rId16"/>
  </p:sldLayoutIdLst>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46"/>
        <p:cNvGrpSpPr/>
        <p:nvPr/>
      </p:nvGrpSpPr>
      <p:grpSpPr>
        <a:xfrm>
          <a:off x="0" y="0"/>
          <a:ext cx="0" cy="0"/>
          <a:chOff x="0" y="0"/>
          <a:chExt cx="0" cy="0"/>
        </a:xfrm>
      </p:grpSpPr>
      <p:sp>
        <p:nvSpPr>
          <p:cNvPr id="347" name="Google Shape;347;p100"/>
          <p:cNvSpPr txBox="1">
            <a:spLocks noGrp="1"/>
          </p:cNvSpPr>
          <p:nvPr>
            <p:ph type="title"/>
          </p:nvPr>
        </p:nvSpPr>
        <p:spPr>
          <a:xfrm>
            <a:off x="499743" y="653532"/>
            <a:ext cx="9973315" cy="590931"/>
          </a:xfrm>
          <a:prstGeom prst="rect">
            <a:avLst/>
          </a:prstGeom>
          <a:noFill/>
          <a:ln>
            <a:noFill/>
          </a:ln>
        </p:spPr>
        <p:txBody>
          <a:bodyPr spcFirstLastPara="1" wrap="square" lIns="91425" tIns="45700" rIns="91425" bIns="45700" anchor="b" anchorCtr="0">
            <a:noAutofit/>
          </a:bodyPr>
          <a:lstStyle>
            <a:lvl1pPr marR="0" lvl="0" algn="ctr" rtl="0">
              <a:lnSpc>
                <a:spcPct val="90000"/>
              </a:lnSpc>
              <a:spcBef>
                <a:spcPts val="0"/>
              </a:spcBef>
              <a:spcAft>
                <a:spcPts val="0"/>
              </a:spcAft>
              <a:buSzPts val="1400"/>
              <a:buNone/>
              <a:defRPr sz="3600" b="1" i="0" u="none" strike="noStrike" cap="none">
                <a:solidFill>
                  <a:schemeClr val="dk2"/>
                </a:solidFill>
                <a:latin typeface="Trebuchet MS"/>
                <a:ea typeface="Trebuchet MS"/>
                <a:cs typeface="Trebuchet MS"/>
                <a:sym typeface="Trebuchet MS"/>
              </a:defRPr>
            </a:lvl1pPr>
            <a:lvl2pPr marR="0" lvl="1" algn="l" rtl="0">
              <a:spcBef>
                <a:spcPts val="0"/>
              </a:spcBef>
              <a:spcAft>
                <a:spcPts val="0"/>
              </a:spcAft>
              <a:buSzPts val="1400"/>
              <a:buNone/>
              <a:defRPr sz="3200" b="1" i="0" u="none" strike="noStrike" cap="none">
                <a:solidFill>
                  <a:srgbClr val="73B900"/>
                </a:solidFill>
                <a:latin typeface="Arial"/>
                <a:ea typeface="Arial"/>
                <a:cs typeface="Arial"/>
                <a:sym typeface="Arial"/>
              </a:defRPr>
            </a:lvl2pPr>
            <a:lvl3pPr marR="0" lvl="2" algn="l" rtl="0">
              <a:spcBef>
                <a:spcPts val="0"/>
              </a:spcBef>
              <a:spcAft>
                <a:spcPts val="0"/>
              </a:spcAft>
              <a:buSzPts val="1400"/>
              <a:buNone/>
              <a:defRPr sz="3200" b="1" i="0" u="none" strike="noStrike" cap="none">
                <a:solidFill>
                  <a:srgbClr val="73B900"/>
                </a:solidFill>
                <a:latin typeface="Arial"/>
                <a:ea typeface="Arial"/>
                <a:cs typeface="Arial"/>
                <a:sym typeface="Arial"/>
              </a:defRPr>
            </a:lvl3pPr>
            <a:lvl4pPr marR="0" lvl="3" algn="l" rtl="0">
              <a:spcBef>
                <a:spcPts val="0"/>
              </a:spcBef>
              <a:spcAft>
                <a:spcPts val="0"/>
              </a:spcAft>
              <a:buSzPts val="1400"/>
              <a:buNone/>
              <a:defRPr sz="3200" b="1" i="0" u="none" strike="noStrike" cap="none">
                <a:solidFill>
                  <a:srgbClr val="73B900"/>
                </a:solidFill>
                <a:latin typeface="Arial"/>
                <a:ea typeface="Arial"/>
                <a:cs typeface="Arial"/>
                <a:sym typeface="Arial"/>
              </a:defRPr>
            </a:lvl4pPr>
            <a:lvl5pPr marR="0" lvl="4" algn="l" rtl="0">
              <a:spcBef>
                <a:spcPts val="0"/>
              </a:spcBef>
              <a:spcAft>
                <a:spcPts val="0"/>
              </a:spcAft>
              <a:buSzPts val="1400"/>
              <a:buNone/>
              <a:defRPr sz="3200" b="1" i="0" u="none" strike="noStrike" cap="none">
                <a:solidFill>
                  <a:srgbClr val="73B900"/>
                </a:solidFill>
                <a:latin typeface="Arial"/>
                <a:ea typeface="Arial"/>
                <a:cs typeface="Arial"/>
                <a:sym typeface="Arial"/>
              </a:defRPr>
            </a:lvl5pPr>
            <a:lvl6pPr marR="0" lvl="5" algn="l" rtl="0">
              <a:spcBef>
                <a:spcPts val="0"/>
              </a:spcBef>
              <a:spcAft>
                <a:spcPts val="0"/>
              </a:spcAft>
              <a:buSzPts val="1400"/>
              <a:buNone/>
              <a:defRPr sz="3200" b="1" i="0" u="none" strike="noStrike" cap="none">
                <a:solidFill>
                  <a:srgbClr val="73B900"/>
                </a:solidFill>
                <a:latin typeface="Arial"/>
                <a:ea typeface="Arial"/>
                <a:cs typeface="Arial"/>
                <a:sym typeface="Arial"/>
              </a:defRPr>
            </a:lvl6pPr>
            <a:lvl7pPr marR="0" lvl="6" algn="l" rtl="0">
              <a:spcBef>
                <a:spcPts val="0"/>
              </a:spcBef>
              <a:spcAft>
                <a:spcPts val="0"/>
              </a:spcAft>
              <a:buSzPts val="1400"/>
              <a:buNone/>
              <a:defRPr sz="3200" b="1" i="0" u="none" strike="noStrike" cap="none">
                <a:solidFill>
                  <a:srgbClr val="73B900"/>
                </a:solidFill>
                <a:latin typeface="Arial"/>
                <a:ea typeface="Arial"/>
                <a:cs typeface="Arial"/>
                <a:sym typeface="Arial"/>
              </a:defRPr>
            </a:lvl7pPr>
            <a:lvl8pPr marR="0" lvl="7" algn="l" rtl="0">
              <a:spcBef>
                <a:spcPts val="0"/>
              </a:spcBef>
              <a:spcAft>
                <a:spcPts val="0"/>
              </a:spcAft>
              <a:buSzPts val="1400"/>
              <a:buNone/>
              <a:defRPr sz="3200" b="1" i="0" u="none" strike="noStrike" cap="none">
                <a:solidFill>
                  <a:srgbClr val="73B900"/>
                </a:solidFill>
                <a:latin typeface="Arial"/>
                <a:ea typeface="Arial"/>
                <a:cs typeface="Arial"/>
                <a:sym typeface="Arial"/>
              </a:defRPr>
            </a:lvl8pPr>
            <a:lvl9pPr marR="0" lvl="8" algn="l" rtl="0">
              <a:spcBef>
                <a:spcPts val="0"/>
              </a:spcBef>
              <a:spcAft>
                <a:spcPts val="0"/>
              </a:spcAft>
              <a:buSzPts val="1400"/>
              <a:buNone/>
              <a:defRPr sz="3200" b="1" i="0" u="none" strike="noStrike" cap="none">
                <a:solidFill>
                  <a:srgbClr val="73B900"/>
                </a:solidFill>
                <a:latin typeface="Arial"/>
                <a:ea typeface="Arial"/>
                <a:cs typeface="Arial"/>
                <a:sym typeface="Arial"/>
              </a:defRPr>
            </a:lvl9pPr>
          </a:lstStyle>
          <a:p>
            <a:endParaRPr/>
          </a:p>
        </p:txBody>
      </p:sp>
      <p:sp>
        <p:nvSpPr>
          <p:cNvPr id="348" name="Google Shape;348;p100"/>
          <p:cNvSpPr txBox="1">
            <a:spLocks noGrp="1"/>
          </p:cNvSpPr>
          <p:nvPr>
            <p:ph type="body" idx="1"/>
          </p:nvPr>
        </p:nvSpPr>
        <p:spPr>
          <a:xfrm>
            <a:off x="517402" y="2002367"/>
            <a:ext cx="9948931" cy="390804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900"/>
              </a:spcBef>
              <a:spcAft>
                <a:spcPts val="0"/>
              </a:spcAft>
              <a:buClr>
                <a:schemeClr val="dk1"/>
              </a:buClr>
              <a:buSzPts val="2000"/>
              <a:buFont typeface="Trebuchet MS"/>
              <a:buNone/>
              <a:defRPr sz="2000" b="0" i="0" u="none" strike="noStrike" cap="none">
                <a:solidFill>
                  <a:schemeClr val="dk2"/>
                </a:solidFill>
                <a:latin typeface="Trebuchet MS"/>
                <a:ea typeface="Trebuchet MS"/>
                <a:cs typeface="Trebuchet MS"/>
                <a:sym typeface="Trebuchet MS"/>
              </a:defRPr>
            </a:lvl1pPr>
            <a:lvl2pPr marL="914400" marR="0" lvl="1" indent="-228600" algn="l" rtl="0">
              <a:lnSpc>
                <a:spcPct val="90000"/>
              </a:lnSpc>
              <a:spcBef>
                <a:spcPts val="900"/>
              </a:spcBef>
              <a:spcAft>
                <a:spcPts val="0"/>
              </a:spcAft>
              <a:buClr>
                <a:schemeClr val="dk1"/>
              </a:buClr>
              <a:buSzPts val="1800"/>
              <a:buFont typeface="Trebuchet MS"/>
              <a:buNone/>
              <a:defRPr sz="1800" b="0" i="0" u="none" strike="noStrike" cap="none">
                <a:solidFill>
                  <a:schemeClr val="dk2"/>
                </a:solidFill>
                <a:latin typeface="Trebuchet MS"/>
                <a:ea typeface="Trebuchet MS"/>
                <a:cs typeface="Trebuchet MS"/>
                <a:sym typeface="Trebuchet MS"/>
              </a:defRPr>
            </a:lvl2pPr>
            <a:lvl3pPr marL="1371600" marR="0" lvl="2" indent="-228600" algn="l" rtl="0">
              <a:lnSpc>
                <a:spcPct val="90000"/>
              </a:lnSpc>
              <a:spcBef>
                <a:spcPts val="900"/>
              </a:spcBef>
              <a:spcAft>
                <a:spcPts val="0"/>
              </a:spcAft>
              <a:buClr>
                <a:schemeClr val="dk1"/>
              </a:buClr>
              <a:buSzPts val="1600"/>
              <a:buFont typeface="Trebuchet MS"/>
              <a:buNone/>
              <a:defRPr sz="1600" b="0" i="0" u="none" strike="noStrike" cap="none">
                <a:solidFill>
                  <a:schemeClr val="dk2"/>
                </a:solidFill>
                <a:latin typeface="Trebuchet MS"/>
                <a:ea typeface="Trebuchet MS"/>
                <a:cs typeface="Trebuchet MS"/>
                <a:sym typeface="Trebuchet MS"/>
              </a:defRPr>
            </a:lvl3pPr>
            <a:lvl4pPr marL="1828800" marR="0" lvl="3" indent="-355600" algn="l" rtl="0">
              <a:spcBef>
                <a:spcPts val="9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4pPr>
            <a:lvl5pPr marL="2286000" marR="0" lvl="4" indent="-355600" algn="l" rtl="0">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5pPr>
            <a:lvl6pPr marL="2743200" marR="0" lvl="5" indent="-355600" algn="l" rtl="0">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endParaRPr/>
          </a:p>
        </p:txBody>
      </p:sp>
      <p:sp>
        <p:nvSpPr>
          <p:cNvPr id="349" name="Google Shape;349;p100"/>
          <p:cNvSpPr txBox="1"/>
          <p:nvPr/>
        </p:nvSpPr>
        <p:spPr>
          <a:xfrm>
            <a:off x="9762254" y="5831286"/>
            <a:ext cx="321027" cy="161583"/>
          </a:xfrm>
          <a:prstGeom prst="rect">
            <a:avLst/>
          </a:prstGeom>
          <a:noFill/>
          <a:ln>
            <a:noFill/>
          </a:ln>
        </p:spPr>
        <p:txBody>
          <a:bodyPr spcFirstLastPara="1" wrap="square" lIns="0" tIns="0" rIns="0" bIns="0" anchor="ctr" anchorCtr="0">
            <a:spAutoFit/>
          </a:bodyPr>
          <a:lstStyle/>
          <a:p>
            <a:pPr marL="0" marR="0" lvl="0" indent="0" algn="r" rtl="0">
              <a:spcBef>
                <a:spcPts val="0"/>
              </a:spcBef>
              <a:spcAft>
                <a:spcPts val="0"/>
              </a:spcAft>
              <a:buNone/>
            </a:pPr>
            <a:fld id="{00000000-1234-1234-1234-123412341234}" type="slidenum">
              <a:rPr lang="en-US" altLang="zh-CN" sz="850" cap="none" smtClean="0">
                <a:solidFill>
                  <a:schemeClr val="accent4"/>
                </a:solidFill>
                <a:latin typeface="Trebuchet MS" panose="020B0603020202020204" pitchFamily="34" charset="0"/>
                <a:ea typeface="黑体" panose="02010609060101010101" pitchFamily="49" charset="-122"/>
                <a:cs typeface="Trebuchet MS"/>
                <a:sym typeface="Trebuchet MS"/>
              </a:rPr>
              <a:t>‹#›</a:t>
            </a:fld>
            <a:r>
              <a:rPr lang="zh-CN" altLang="en-US" sz="1050" cap="none">
                <a:solidFill>
                  <a:srgbClr val="12FEB6"/>
                </a:solidFill>
                <a:latin typeface="Trebuchet MS" panose="020B0603020202020204" pitchFamily="34" charset="0"/>
                <a:ea typeface="黑体" panose="02010609060101010101" pitchFamily="49" charset="-122"/>
                <a:cs typeface="Century Gothic"/>
                <a:sym typeface="Century Gothic"/>
              </a:rPr>
              <a:t> </a:t>
            </a:r>
            <a:endParaRPr lang="zh-CN" altLang="en-US" sz="1050" cap="none" dirty="0">
              <a:solidFill>
                <a:srgbClr val="12FEB6"/>
              </a:solidFill>
              <a:latin typeface="Trebuchet MS" panose="020B0603020202020204" pitchFamily="34" charset="0"/>
              <a:ea typeface="黑体" panose="02010609060101010101" pitchFamily="49" charset="-122"/>
              <a:cs typeface="Century Gothic"/>
              <a:sym typeface="Century Gothic"/>
            </a:endParaRPr>
          </a:p>
        </p:txBody>
      </p:sp>
      <p:grpSp>
        <p:nvGrpSpPr>
          <p:cNvPr id="350" name="Google Shape;350;p100"/>
          <p:cNvGrpSpPr/>
          <p:nvPr/>
        </p:nvGrpSpPr>
        <p:grpSpPr>
          <a:xfrm>
            <a:off x="10153706" y="5866413"/>
            <a:ext cx="583502" cy="107781"/>
            <a:chOff x="677492" y="-1417931"/>
            <a:chExt cx="3154606" cy="582700"/>
          </a:xfrm>
        </p:grpSpPr>
        <p:sp>
          <p:nvSpPr>
            <p:cNvPr id="351" name="Google Shape;351;p100"/>
            <p:cNvSpPr/>
            <p:nvPr/>
          </p:nvSpPr>
          <p:spPr>
            <a:xfrm>
              <a:off x="3761772" y="-980905"/>
              <a:ext cx="70326" cy="68652"/>
            </a:xfrm>
            <a:custGeom>
              <a:avLst/>
              <a:gdLst/>
              <a:ahLst/>
              <a:cxnLst/>
              <a:rect l="l" t="t" r="r" b="b"/>
              <a:pathLst>
                <a:path w="87" h="83" extrusionOk="0">
                  <a:moveTo>
                    <a:pt x="36" y="37"/>
                  </a:moveTo>
                  <a:cubicBezTo>
                    <a:pt x="36" y="26"/>
                    <a:pt x="36" y="26"/>
                    <a:pt x="36" y="26"/>
                  </a:cubicBezTo>
                  <a:cubicBezTo>
                    <a:pt x="43" y="26"/>
                    <a:pt x="43" y="26"/>
                    <a:pt x="43" y="26"/>
                  </a:cubicBezTo>
                  <a:cubicBezTo>
                    <a:pt x="47" y="26"/>
                    <a:pt x="52" y="27"/>
                    <a:pt x="52" y="31"/>
                  </a:cubicBezTo>
                  <a:cubicBezTo>
                    <a:pt x="52" y="36"/>
                    <a:pt x="50" y="37"/>
                    <a:pt x="45" y="37"/>
                  </a:cubicBezTo>
                  <a:cubicBezTo>
                    <a:pt x="36" y="37"/>
                    <a:pt x="36" y="37"/>
                    <a:pt x="36" y="37"/>
                  </a:cubicBezTo>
                  <a:moveTo>
                    <a:pt x="36" y="45"/>
                  </a:moveTo>
                  <a:cubicBezTo>
                    <a:pt x="41" y="45"/>
                    <a:pt x="41" y="45"/>
                    <a:pt x="41" y="45"/>
                  </a:cubicBezTo>
                  <a:cubicBezTo>
                    <a:pt x="52" y="63"/>
                    <a:pt x="52" y="63"/>
                    <a:pt x="52" y="63"/>
                  </a:cubicBezTo>
                  <a:cubicBezTo>
                    <a:pt x="63" y="63"/>
                    <a:pt x="63" y="63"/>
                    <a:pt x="63" y="63"/>
                  </a:cubicBezTo>
                  <a:cubicBezTo>
                    <a:pt x="52" y="44"/>
                    <a:pt x="52" y="44"/>
                    <a:pt x="52" y="44"/>
                  </a:cubicBezTo>
                  <a:cubicBezTo>
                    <a:pt x="58" y="43"/>
                    <a:pt x="63" y="41"/>
                    <a:pt x="63" y="32"/>
                  </a:cubicBezTo>
                  <a:cubicBezTo>
                    <a:pt x="63" y="22"/>
                    <a:pt x="56" y="19"/>
                    <a:pt x="44" y="19"/>
                  </a:cubicBezTo>
                  <a:cubicBezTo>
                    <a:pt x="26" y="19"/>
                    <a:pt x="26" y="19"/>
                    <a:pt x="26" y="19"/>
                  </a:cubicBezTo>
                  <a:cubicBezTo>
                    <a:pt x="26" y="63"/>
                    <a:pt x="26" y="63"/>
                    <a:pt x="26" y="63"/>
                  </a:cubicBezTo>
                  <a:cubicBezTo>
                    <a:pt x="36" y="63"/>
                    <a:pt x="36" y="63"/>
                    <a:pt x="36" y="63"/>
                  </a:cubicBezTo>
                  <a:cubicBezTo>
                    <a:pt x="36" y="45"/>
                    <a:pt x="36" y="45"/>
                    <a:pt x="36" y="45"/>
                  </a:cubicBezTo>
                  <a:moveTo>
                    <a:pt x="87" y="41"/>
                  </a:moveTo>
                  <a:cubicBezTo>
                    <a:pt x="87" y="15"/>
                    <a:pt x="66" y="0"/>
                    <a:pt x="44" y="0"/>
                  </a:cubicBezTo>
                  <a:cubicBezTo>
                    <a:pt x="21" y="0"/>
                    <a:pt x="0" y="15"/>
                    <a:pt x="0" y="41"/>
                  </a:cubicBezTo>
                  <a:cubicBezTo>
                    <a:pt x="0" y="67"/>
                    <a:pt x="21" y="83"/>
                    <a:pt x="44" y="83"/>
                  </a:cubicBezTo>
                  <a:cubicBezTo>
                    <a:pt x="66" y="83"/>
                    <a:pt x="87" y="67"/>
                    <a:pt x="87" y="41"/>
                  </a:cubicBezTo>
                  <a:moveTo>
                    <a:pt x="74" y="41"/>
                  </a:moveTo>
                  <a:cubicBezTo>
                    <a:pt x="74" y="60"/>
                    <a:pt x="60" y="73"/>
                    <a:pt x="44" y="73"/>
                  </a:cubicBezTo>
                  <a:cubicBezTo>
                    <a:pt x="44" y="73"/>
                    <a:pt x="44" y="73"/>
                    <a:pt x="44" y="73"/>
                  </a:cubicBezTo>
                  <a:cubicBezTo>
                    <a:pt x="26" y="73"/>
                    <a:pt x="13" y="60"/>
                    <a:pt x="13" y="41"/>
                  </a:cubicBezTo>
                  <a:cubicBezTo>
                    <a:pt x="13" y="22"/>
                    <a:pt x="26" y="9"/>
                    <a:pt x="44" y="9"/>
                  </a:cubicBezTo>
                  <a:cubicBezTo>
                    <a:pt x="60" y="9"/>
                    <a:pt x="74" y="22"/>
                    <a:pt x="74" y="41"/>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52" name="Google Shape;352;p100"/>
            <p:cNvSpPr/>
            <p:nvPr/>
          </p:nvSpPr>
          <p:spPr>
            <a:xfrm>
              <a:off x="1700563" y="-1309093"/>
              <a:ext cx="2039443" cy="385118"/>
            </a:xfrm>
            <a:custGeom>
              <a:avLst/>
              <a:gdLst/>
              <a:ahLst/>
              <a:cxnLst/>
              <a:rect l="l" t="t" r="r" b="b"/>
              <a:pathLst>
                <a:path w="2520" h="472" extrusionOk="0">
                  <a:moveTo>
                    <a:pt x="1048" y="0"/>
                  </a:moveTo>
                  <a:cubicBezTo>
                    <a:pt x="1048" y="472"/>
                    <a:pt x="1048" y="472"/>
                    <a:pt x="1048" y="472"/>
                  </a:cubicBezTo>
                  <a:cubicBezTo>
                    <a:pt x="1181" y="472"/>
                    <a:pt x="1181" y="472"/>
                    <a:pt x="1181" y="472"/>
                  </a:cubicBezTo>
                  <a:cubicBezTo>
                    <a:pt x="1181" y="0"/>
                    <a:pt x="1181" y="0"/>
                    <a:pt x="1181" y="0"/>
                  </a:cubicBezTo>
                  <a:lnTo>
                    <a:pt x="1048" y="0"/>
                  </a:lnTo>
                  <a:close/>
                  <a:moveTo>
                    <a:pt x="0" y="0"/>
                  </a:moveTo>
                  <a:cubicBezTo>
                    <a:pt x="0" y="472"/>
                    <a:pt x="0" y="472"/>
                    <a:pt x="0" y="472"/>
                  </a:cubicBezTo>
                  <a:cubicBezTo>
                    <a:pt x="134" y="472"/>
                    <a:pt x="134" y="472"/>
                    <a:pt x="134" y="472"/>
                  </a:cubicBezTo>
                  <a:cubicBezTo>
                    <a:pt x="134" y="105"/>
                    <a:pt x="134" y="105"/>
                    <a:pt x="134" y="105"/>
                  </a:cubicBezTo>
                  <a:cubicBezTo>
                    <a:pt x="239" y="106"/>
                    <a:pt x="239" y="106"/>
                    <a:pt x="239" y="106"/>
                  </a:cubicBezTo>
                  <a:cubicBezTo>
                    <a:pt x="273" y="106"/>
                    <a:pt x="297" y="114"/>
                    <a:pt x="314" y="132"/>
                  </a:cubicBezTo>
                  <a:cubicBezTo>
                    <a:pt x="335" y="154"/>
                    <a:pt x="344" y="191"/>
                    <a:pt x="344" y="257"/>
                  </a:cubicBezTo>
                  <a:cubicBezTo>
                    <a:pt x="344" y="472"/>
                    <a:pt x="344" y="472"/>
                    <a:pt x="344" y="472"/>
                  </a:cubicBezTo>
                  <a:cubicBezTo>
                    <a:pt x="474" y="472"/>
                    <a:pt x="474" y="472"/>
                    <a:pt x="474" y="472"/>
                  </a:cubicBezTo>
                  <a:cubicBezTo>
                    <a:pt x="474" y="211"/>
                    <a:pt x="474" y="211"/>
                    <a:pt x="474" y="211"/>
                  </a:cubicBezTo>
                  <a:cubicBezTo>
                    <a:pt x="474" y="25"/>
                    <a:pt x="355" y="0"/>
                    <a:pt x="239" y="0"/>
                  </a:cubicBezTo>
                  <a:lnTo>
                    <a:pt x="0" y="0"/>
                  </a:lnTo>
                  <a:close/>
                  <a:moveTo>
                    <a:pt x="1262" y="0"/>
                  </a:moveTo>
                  <a:cubicBezTo>
                    <a:pt x="1262" y="472"/>
                    <a:pt x="1262" y="472"/>
                    <a:pt x="1262" y="472"/>
                  </a:cubicBezTo>
                  <a:cubicBezTo>
                    <a:pt x="1479" y="472"/>
                    <a:pt x="1479" y="472"/>
                    <a:pt x="1479" y="472"/>
                  </a:cubicBezTo>
                  <a:cubicBezTo>
                    <a:pt x="1594" y="472"/>
                    <a:pt x="1631" y="453"/>
                    <a:pt x="1672" y="410"/>
                  </a:cubicBezTo>
                  <a:cubicBezTo>
                    <a:pt x="1701" y="380"/>
                    <a:pt x="1719" y="314"/>
                    <a:pt x="1719" y="242"/>
                  </a:cubicBezTo>
                  <a:cubicBezTo>
                    <a:pt x="1719" y="175"/>
                    <a:pt x="1704" y="116"/>
                    <a:pt x="1676" y="79"/>
                  </a:cubicBezTo>
                  <a:cubicBezTo>
                    <a:pt x="1627" y="13"/>
                    <a:pt x="1556" y="0"/>
                    <a:pt x="1449" y="0"/>
                  </a:cubicBezTo>
                  <a:lnTo>
                    <a:pt x="1262" y="0"/>
                  </a:lnTo>
                  <a:close/>
                  <a:moveTo>
                    <a:pt x="1395" y="103"/>
                  </a:moveTo>
                  <a:cubicBezTo>
                    <a:pt x="1452" y="103"/>
                    <a:pt x="1452" y="103"/>
                    <a:pt x="1452" y="103"/>
                  </a:cubicBezTo>
                  <a:cubicBezTo>
                    <a:pt x="1535" y="103"/>
                    <a:pt x="1589" y="140"/>
                    <a:pt x="1589" y="237"/>
                  </a:cubicBezTo>
                  <a:cubicBezTo>
                    <a:pt x="1589" y="334"/>
                    <a:pt x="1535" y="372"/>
                    <a:pt x="1452" y="372"/>
                  </a:cubicBezTo>
                  <a:cubicBezTo>
                    <a:pt x="1395" y="372"/>
                    <a:pt x="1395" y="372"/>
                    <a:pt x="1395" y="372"/>
                  </a:cubicBezTo>
                  <a:lnTo>
                    <a:pt x="1395" y="103"/>
                  </a:lnTo>
                  <a:close/>
                  <a:moveTo>
                    <a:pt x="856" y="0"/>
                  </a:moveTo>
                  <a:cubicBezTo>
                    <a:pt x="745" y="374"/>
                    <a:pt x="745" y="374"/>
                    <a:pt x="745" y="374"/>
                  </a:cubicBezTo>
                  <a:cubicBezTo>
                    <a:pt x="638" y="0"/>
                    <a:pt x="638" y="0"/>
                    <a:pt x="638" y="0"/>
                  </a:cubicBezTo>
                  <a:cubicBezTo>
                    <a:pt x="494" y="0"/>
                    <a:pt x="494" y="0"/>
                    <a:pt x="494" y="0"/>
                  </a:cubicBezTo>
                  <a:cubicBezTo>
                    <a:pt x="646" y="472"/>
                    <a:pt x="646" y="472"/>
                    <a:pt x="646" y="472"/>
                  </a:cubicBezTo>
                  <a:cubicBezTo>
                    <a:pt x="838" y="472"/>
                    <a:pt x="838" y="472"/>
                    <a:pt x="838" y="472"/>
                  </a:cubicBezTo>
                  <a:cubicBezTo>
                    <a:pt x="992" y="0"/>
                    <a:pt x="992" y="0"/>
                    <a:pt x="992" y="0"/>
                  </a:cubicBezTo>
                  <a:lnTo>
                    <a:pt x="856" y="0"/>
                  </a:lnTo>
                  <a:close/>
                  <a:moveTo>
                    <a:pt x="1781" y="472"/>
                  </a:moveTo>
                  <a:cubicBezTo>
                    <a:pt x="1915" y="472"/>
                    <a:pt x="1915" y="472"/>
                    <a:pt x="1915" y="472"/>
                  </a:cubicBezTo>
                  <a:cubicBezTo>
                    <a:pt x="1915" y="0"/>
                    <a:pt x="1915" y="0"/>
                    <a:pt x="1915" y="0"/>
                  </a:cubicBezTo>
                  <a:cubicBezTo>
                    <a:pt x="1781" y="0"/>
                    <a:pt x="1781" y="0"/>
                    <a:pt x="1781" y="0"/>
                  </a:cubicBezTo>
                  <a:lnTo>
                    <a:pt x="1781" y="472"/>
                  </a:lnTo>
                  <a:close/>
                  <a:moveTo>
                    <a:pt x="2155" y="1"/>
                  </a:moveTo>
                  <a:cubicBezTo>
                    <a:pt x="1969" y="472"/>
                    <a:pt x="1969" y="472"/>
                    <a:pt x="1969" y="472"/>
                  </a:cubicBezTo>
                  <a:cubicBezTo>
                    <a:pt x="2100" y="472"/>
                    <a:pt x="2100" y="472"/>
                    <a:pt x="2100" y="472"/>
                  </a:cubicBezTo>
                  <a:cubicBezTo>
                    <a:pt x="2130" y="389"/>
                    <a:pt x="2130" y="389"/>
                    <a:pt x="2130" y="389"/>
                  </a:cubicBezTo>
                  <a:cubicBezTo>
                    <a:pt x="2350" y="389"/>
                    <a:pt x="2350" y="389"/>
                    <a:pt x="2350" y="389"/>
                  </a:cubicBezTo>
                  <a:cubicBezTo>
                    <a:pt x="2378" y="472"/>
                    <a:pt x="2378" y="472"/>
                    <a:pt x="2378" y="472"/>
                  </a:cubicBezTo>
                  <a:cubicBezTo>
                    <a:pt x="2520" y="472"/>
                    <a:pt x="2520" y="472"/>
                    <a:pt x="2520" y="472"/>
                  </a:cubicBezTo>
                  <a:cubicBezTo>
                    <a:pt x="2333" y="1"/>
                    <a:pt x="2333" y="1"/>
                    <a:pt x="2333" y="1"/>
                  </a:cubicBezTo>
                  <a:lnTo>
                    <a:pt x="2155" y="1"/>
                  </a:lnTo>
                  <a:close/>
                  <a:moveTo>
                    <a:pt x="2241" y="87"/>
                  </a:moveTo>
                  <a:cubicBezTo>
                    <a:pt x="2322" y="307"/>
                    <a:pt x="2322" y="307"/>
                    <a:pt x="2322" y="307"/>
                  </a:cubicBezTo>
                  <a:cubicBezTo>
                    <a:pt x="2158" y="307"/>
                    <a:pt x="2158" y="307"/>
                    <a:pt x="2158" y="307"/>
                  </a:cubicBezTo>
                  <a:lnTo>
                    <a:pt x="2241" y="87"/>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53" name="Google Shape;353;p100"/>
            <p:cNvSpPr/>
            <p:nvPr/>
          </p:nvSpPr>
          <p:spPr>
            <a:xfrm>
              <a:off x="677492" y="-1417931"/>
              <a:ext cx="877396" cy="582700"/>
            </a:xfrm>
            <a:custGeom>
              <a:avLst/>
              <a:gdLst/>
              <a:ahLst/>
              <a:cxnLst/>
              <a:rect l="l" t="t" r="r" b="b"/>
              <a:pathLst>
                <a:path w="1086" h="718" extrusionOk="0">
                  <a:moveTo>
                    <a:pt x="405" y="214"/>
                  </a:moveTo>
                  <a:cubicBezTo>
                    <a:pt x="405" y="149"/>
                    <a:pt x="405" y="149"/>
                    <a:pt x="405" y="149"/>
                  </a:cubicBezTo>
                  <a:cubicBezTo>
                    <a:pt x="412" y="149"/>
                    <a:pt x="418" y="148"/>
                    <a:pt x="424" y="148"/>
                  </a:cubicBezTo>
                  <a:cubicBezTo>
                    <a:pt x="602" y="143"/>
                    <a:pt x="719" y="301"/>
                    <a:pt x="719" y="301"/>
                  </a:cubicBezTo>
                  <a:cubicBezTo>
                    <a:pt x="719" y="301"/>
                    <a:pt x="593" y="476"/>
                    <a:pt x="458" y="476"/>
                  </a:cubicBezTo>
                  <a:cubicBezTo>
                    <a:pt x="438" y="476"/>
                    <a:pt x="421" y="472"/>
                    <a:pt x="405" y="467"/>
                  </a:cubicBezTo>
                  <a:cubicBezTo>
                    <a:pt x="405" y="270"/>
                    <a:pt x="405" y="270"/>
                    <a:pt x="405" y="270"/>
                  </a:cubicBezTo>
                  <a:cubicBezTo>
                    <a:pt x="474" y="279"/>
                    <a:pt x="488" y="309"/>
                    <a:pt x="530" y="378"/>
                  </a:cubicBezTo>
                  <a:cubicBezTo>
                    <a:pt x="622" y="300"/>
                    <a:pt x="622" y="300"/>
                    <a:pt x="622" y="300"/>
                  </a:cubicBezTo>
                  <a:cubicBezTo>
                    <a:pt x="622" y="300"/>
                    <a:pt x="555" y="212"/>
                    <a:pt x="441" y="212"/>
                  </a:cubicBezTo>
                  <a:cubicBezTo>
                    <a:pt x="429" y="212"/>
                    <a:pt x="417" y="213"/>
                    <a:pt x="405" y="214"/>
                  </a:cubicBezTo>
                  <a:moveTo>
                    <a:pt x="405" y="0"/>
                  </a:moveTo>
                  <a:cubicBezTo>
                    <a:pt x="405" y="97"/>
                    <a:pt x="405" y="97"/>
                    <a:pt x="405" y="97"/>
                  </a:cubicBezTo>
                  <a:cubicBezTo>
                    <a:pt x="412" y="96"/>
                    <a:pt x="418" y="96"/>
                    <a:pt x="424" y="95"/>
                  </a:cubicBezTo>
                  <a:cubicBezTo>
                    <a:pt x="671" y="87"/>
                    <a:pt x="832" y="298"/>
                    <a:pt x="832" y="298"/>
                  </a:cubicBezTo>
                  <a:cubicBezTo>
                    <a:pt x="832" y="298"/>
                    <a:pt x="647" y="523"/>
                    <a:pt x="455" y="523"/>
                  </a:cubicBezTo>
                  <a:cubicBezTo>
                    <a:pt x="437" y="523"/>
                    <a:pt x="421" y="521"/>
                    <a:pt x="405" y="518"/>
                  </a:cubicBezTo>
                  <a:cubicBezTo>
                    <a:pt x="405" y="578"/>
                    <a:pt x="405" y="578"/>
                    <a:pt x="405" y="578"/>
                  </a:cubicBezTo>
                  <a:cubicBezTo>
                    <a:pt x="419" y="580"/>
                    <a:pt x="432" y="581"/>
                    <a:pt x="447" y="581"/>
                  </a:cubicBezTo>
                  <a:cubicBezTo>
                    <a:pt x="626" y="581"/>
                    <a:pt x="755" y="489"/>
                    <a:pt x="881" y="381"/>
                  </a:cubicBezTo>
                  <a:cubicBezTo>
                    <a:pt x="902" y="398"/>
                    <a:pt x="987" y="438"/>
                    <a:pt x="1004" y="456"/>
                  </a:cubicBezTo>
                  <a:cubicBezTo>
                    <a:pt x="885" y="556"/>
                    <a:pt x="607" y="636"/>
                    <a:pt x="449" y="636"/>
                  </a:cubicBezTo>
                  <a:cubicBezTo>
                    <a:pt x="434" y="636"/>
                    <a:pt x="420" y="636"/>
                    <a:pt x="405" y="634"/>
                  </a:cubicBezTo>
                  <a:cubicBezTo>
                    <a:pt x="405" y="718"/>
                    <a:pt x="405" y="718"/>
                    <a:pt x="405" y="718"/>
                  </a:cubicBezTo>
                  <a:cubicBezTo>
                    <a:pt x="1086" y="718"/>
                    <a:pt x="1086" y="718"/>
                    <a:pt x="1086" y="718"/>
                  </a:cubicBezTo>
                  <a:cubicBezTo>
                    <a:pt x="1086" y="0"/>
                    <a:pt x="1086" y="0"/>
                    <a:pt x="1086" y="0"/>
                  </a:cubicBezTo>
                  <a:lnTo>
                    <a:pt x="405" y="0"/>
                  </a:lnTo>
                  <a:close/>
                  <a:moveTo>
                    <a:pt x="405" y="467"/>
                  </a:moveTo>
                  <a:cubicBezTo>
                    <a:pt x="405" y="518"/>
                    <a:pt x="405" y="518"/>
                    <a:pt x="405" y="518"/>
                  </a:cubicBezTo>
                  <a:cubicBezTo>
                    <a:pt x="240" y="489"/>
                    <a:pt x="194" y="317"/>
                    <a:pt x="194" y="317"/>
                  </a:cubicBezTo>
                  <a:cubicBezTo>
                    <a:pt x="194" y="317"/>
                    <a:pt x="273" y="228"/>
                    <a:pt x="405" y="214"/>
                  </a:cubicBezTo>
                  <a:cubicBezTo>
                    <a:pt x="405" y="270"/>
                    <a:pt x="405" y="270"/>
                    <a:pt x="405" y="270"/>
                  </a:cubicBezTo>
                  <a:cubicBezTo>
                    <a:pt x="405" y="270"/>
                    <a:pt x="405" y="270"/>
                    <a:pt x="405" y="270"/>
                  </a:cubicBezTo>
                  <a:cubicBezTo>
                    <a:pt x="336" y="262"/>
                    <a:pt x="281" y="327"/>
                    <a:pt x="281" y="327"/>
                  </a:cubicBezTo>
                  <a:cubicBezTo>
                    <a:pt x="281" y="327"/>
                    <a:pt x="312" y="436"/>
                    <a:pt x="405" y="467"/>
                  </a:cubicBezTo>
                  <a:moveTo>
                    <a:pt x="111" y="309"/>
                  </a:moveTo>
                  <a:cubicBezTo>
                    <a:pt x="111" y="309"/>
                    <a:pt x="209" y="164"/>
                    <a:pt x="405" y="149"/>
                  </a:cubicBezTo>
                  <a:cubicBezTo>
                    <a:pt x="405" y="97"/>
                    <a:pt x="405" y="97"/>
                    <a:pt x="405" y="97"/>
                  </a:cubicBezTo>
                  <a:cubicBezTo>
                    <a:pt x="188" y="114"/>
                    <a:pt x="0" y="298"/>
                    <a:pt x="0" y="298"/>
                  </a:cubicBezTo>
                  <a:cubicBezTo>
                    <a:pt x="0" y="298"/>
                    <a:pt x="106" y="606"/>
                    <a:pt x="405" y="634"/>
                  </a:cubicBezTo>
                  <a:cubicBezTo>
                    <a:pt x="405" y="578"/>
                    <a:pt x="405" y="578"/>
                    <a:pt x="405" y="578"/>
                  </a:cubicBezTo>
                  <a:cubicBezTo>
                    <a:pt x="186" y="551"/>
                    <a:pt x="111" y="309"/>
                    <a:pt x="111" y="309"/>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grpSp>
    </p:spTree>
  </p:cSld>
  <p:clrMap bg1="lt1" tx1="dk1" bg2="dk2" tx2="lt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12" r:id="rId6"/>
    <p:sldLayoutId id="2147483713" r:id="rId7"/>
    <p:sldLayoutId id="2147483714" r:id="rId8"/>
    <p:sldLayoutId id="2147483715" r:id="rId9"/>
    <p:sldLayoutId id="2147483716" r:id="rId10"/>
    <p:sldLayoutId id="2147483717" r:id="rId11"/>
    <p:sldLayoutId id="2147483718" r:id="rId12"/>
    <p:sldLayoutId id="2147483719" r:id="rId13"/>
  </p:sldLayoutIdLst>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5.xml"/><Relationship Id="rId5" Type="http://schemas.openxmlformats.org/officeDocument/2006/relationships/image" Target="../media/image23.png"/><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6.xml"/><Relationship Id="rId5" Type="http://schemas.openxmlformats.org/officeDocument/2006/relationships/image" Target="../media/image27.png"/><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5.xml"/><Relationship Id="rId1" Type="http://schemas.openxmlformats.org/officeDocument/2006/relationships/slideLayout" Target="../slideLayouts/slideLayout6.xml"/><Relationship Id="rId5" Type="http://schemas.openxmlformats.org/officeDocument/2006/relationships/image" Target="../media/image30.jpg"/><Relationship Id="rId4" Type="http://schemas.openxmlformats.org/officeDocument/2006/relationships/image" Target="../media/image29.jpg"/></Relationships>
</file>

<file path=ppt/slides/_rels/slide16.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hyperlink" Target="http://www.nvidia.cn/dli"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9.xml"/><Relationship Id="rId1" Type="http://schemas.openxmlformats.org/officeDocument/2006/relationships/slideLayout" Target="../slideLayouts/slideLayout7.xml"/><Relationship Id="rId5" Type="http://schemas.openxmlformats.org/officeDocument/2006/relationships/image" Target="../media/image37.png"/><Relationship Id="rId4" Type="http://schemas.openxmlformats.org/officeDocument/2006/relationships/image" Target="../media/image36.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0.xml"/><Relationship Id="rId1" Type="http://schemas.openxmlformats.org/officeDocument/2006/relationships/slideLayout" Target="../slideLayouts/slideLayout7.xml"/><Relationship Id="rId5" Type="http://schemas.openxmlformats.org/officeDocument/2006/relationships/image" Target="../media/image40.png"/><Relationship Id="rId4" Type="http://schemas.openxmlformats.org/officeDocument/2006/relationships/image" Target="../media/image39.png"/></Relationships>
</file>

<file path=ppt/slides/_rels/slide3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1.xml"/><Relationship Id="rId1" Type="http://schemas.openxmlformats.org/officeDocument/2006/relationships/slideLayout" Target="../slideLayouts/slideLayout7.xml"/><Relationship Id="rId5" Type="http://schemas.openxmlformats.org/officeDocument/2006/relationships/image" Target="../media/image43.png"/><Relationship Id="rId4" Type="http://schemas.openxmlformats.org/officeDocument/2006/relationships/image" Target="../media/image42.png"/></Relationships>
</file>

<file path=ppt/slides/_rels/slide3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2.xml"/><Relationship Id="rId1" Type="http://schemas.openxmlformats.org/officeDocument/2006/relationships/slideLayout" Target="../slideLayouts/slideLayout7.xml"/><Relationship Id="rId5" Type="http://schemas.openxmlformats.org/officeDocument/2006/relationships/image" Target="../media/image46.png"/><Relationship Id="rId4" Type="http://schemas.openxmlformats.org/officeDocument/2006/relationships/image" Target="../media/image45.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6.xml"/><Relationship Id="rId1" Type="http://schemas.openxmlformats.org/officeDocument/2006/relationships/slideLayout" Target="../slideLayouts/slideLayout6.xml"/><Relationship Id="rId5" Type="http://schemas.openxmlformats.org/officeDocument/2006/relationships/image" Target="../media/image50.png"/><Relationship Id="rId4" Type="http://schemas.openxmlformats.org/officeDocument/2006/relationships/image" Target="../media/image49.png"/></Relationships>
</file>

<file path=ppt/slides/_rels/slide3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7.xml"/><Relationship Id="rId1" Type="http://schemas.openxmlformats.org/officeDocument/2006/relationships/slideLayout" Target="../slideLayouts/slideLayout4.xml"/><Relationship Id="rId5" Type="http://schemas.openxmlformats.org/officeDocument/2006/relationships/image" Target="../media/image53.png"/><Relationship Id="rId4" Type="http://schemas.openxmlformats.org/officeDocument/2006/relationships/image" Target="../media/image52.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6.xml"/><Relationship Id="rId1" Type="http://schemas.openxmlformats.org/officeDocument/2006/relationships/slideLayout" Target="../slideLayouts/slideLayout27.xml"/></Relationships>
</file>

<file path=ppt/slides/_rels/slide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7.xml"/><Relationship Id="rId1" Type="http://schemas.openxmlformats.org/officeDocument/2006/relationships/slideLayout" Target="../slideLayouts/slideLayout2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sp>
        <p:nvSpPr>
          <p:cNvPr id="409" name="Google Shape;409;p1"/>
          <p:cNvSpPr txBox="1">
            <a:spLocks noGrp="1"/>
          </p:cNvSpPr>
          <p:nvPr>
            <p:ph type="title"/>
          </p:nvPr>
        </p:nvSpPr>
        <p:spPr>
          <a:xfrm>
            <a:off x="481661" y="4060727"/>
            <a:ext cx="7939668" cy="982855"/>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None/>
            </a:pPr>
            <a:r>
              <a:rPr lang="zh-CN" altLang="en-US" sz="3200" dirty="0">
                <a:latin typeface="Trebuchet MS" panose="020B0603020202020204" pitchFamily="34" charset="0"/>
                <a:ea typeface="黑体" panose="02010609060101010101" pitchFamily="49" charset="-122"/>
                <a:sym typeface="Trebuchet MS"/>
              </a:rPr>
              <a:t>深度学习基础知识</a:t>
            </a:r>
          </a:p>
        </p:txBody>
      </p:sp>
      <p:sp>
        <p:nvSpPr>
          <p:cNvPr id="410" name="Google Shape;410;p1"/>
          <p:cNvSpPr txBox="1">
            <a:spLocks noGrp="1"/>
          </p:cNvSpPr>
          <p:nvPr>
            <p:ph type="subTitle" idx="1"/>
          </p:nvPr>
        </p:nvSpPr>
        <p:spPr>
          <a:xfrm>
            <a:off x="481661" y="5353031"/>
            <a:ext cx="9526126" cy="341632"/>
          </a:xfrm>
          <a:prstGeom prst="rect">
            <a:avLst/>
          </a:prstGeom>
          <a:noFill/>
          <a:ln>
            <a:noFill/>
          </a:ln>
        </p:spPr>
        <p:txBody>
          <a:bodyPr spcFirstLastPara="1" wrap="square" lIns="91425" tIns="45700" rIns="91425" bIns="45700" anchor="t" anchorCtr="0">
            <a:spAutoFit/>
          </a:bodyPr>
          <a:lstStyle/>
          <a:p>
            <a:pPr marL="0" lvl="0" indent="0" algn="l" rtl="0">
              <a:lnSpc>
                <a:spcPct val="90000"/>
              </a:lnSpc>
              <a:spcBef>
                <a:spcPts val="0"/>
              </a:spcBef>
              <a:spcAft>
                <a:spcPts val="0"/>
              </a:spcAft>
              <a:buSzPts val="1800"/>
              <a:buFont typeface="Trebuchet MS"/>
              <a:buNone/>
            </a:pPr>
            <a:r>
              <a:rPr lang="zh-CN" altLang="en-US">
                <a:latin typeface="Trebuchet MS" panose="020B0603020202020204" pitchFamily="34" charset="0"/>
                <a:ea typeface="黑体" panose="02010609060101010101" pitchFamily="49" charset="-122"/>
                <a:sym typeface="Trebuchet MS"/>
              </a:rPr>
              <a:t>第 </a:t>
            </a:r>
            <a:r>
              <a:rPr lang="en-US" altLang="zh-CN">
                <a:latin typeface="Trebuchet MS" panose="020B0603020202020204" pitchFamily="34" charset="0"/>
                <a:ea typeface="黑体" panose="02010609060101010101" pitchFamily="49" charset="-122"/>
                <a:sym typeface="Trebuchet MS"/>
              </a:rPr>
              <a:t>1 </a:t>
            </a:r>
            <a:r>
              <a:rPr lang="zh-CN" altLang="en-US">
                <a:latin typeface="Trebuchet MS" panose="020B0603020202020204" pitchFamily="34" charset="0"/>
                <a:ea typeface="黑体" panose="02010609060101010101" pitchFamily="49" charset="-122"/>
                <a:sym typeface="Trebuchet MS"/>
              </a:rPr>
              <a:t>部分：深度学习介绍</a:t>
            </a:r>
            <a:endParaRPr lang="zh-CN" altLang="en-US" dirty="0">
              <a:latin typeface="Trebuchet MS" panose="020B0603020202020204" pitchFamily="34" charset="0"/>
              <a:ea typeface="黑体" panose="02010609060101010101" pitchFamily="49" charset="-122"/>
              <a:sym typeface="Trebuchet M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16"/>
        <p:cNvGrpSpPr/>
        <p:nvPr/>
      </p:nvGrpSpPr>
      <p:grpSpPr>
        <a:xfrm>
          <a:off x="0" y="0"/>
          <a:ext cx="0" cy="0"/>
          <a:chOff x="0" y="0"/>
          <a:chExt cx="0" cy="0"/>
        </a:xfrm>
      </p:grpSpPr>
      <p:sp>
        <p:nvSpPr>
          <p:cNvPr id="517" name="Google Shape;517;p10"/>
          <p:cNvSpPr txBox="1">
            <a:spLocks noGrp="1"/>
          </p:cNvSpPr>
          <p:nvPr>
            <p:ph type="title"/>
          </p:nvPr>
        </p:nvSpPr>
        <p:spPr>
          <a:xfrm>
            <a:off x="498348" y="2790635"/>
            <a:ext cx="9976104" cy="590931"/>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None/>
            </a:pPr>
            <a:r>
              <a:rPr lang="zh-CN" altLang="en-US">
                <a:latin typeface="Trebuchet MS" panose="020B0603020202020204" pitchFamily="34" charset="0"/>
                <a:ea typeface="黑体" panose="02010609060101010101" pitchFamily="49" charset="-122"/>
                <a:cs typeface="Trebuchet MS"/>
                <a:sym typeface="Trebuchet MS"/>
              </a:rPr>
              <a:t>我们开始吧</a:t>
            </a:r>
            <a:endParaRPr lang="zh-CN" altLang="en-US" dirty="0">
              <a:latin typeface="Trebuchet MS" panose="020B0603020202020204" pitchFamily="34" charset="0"/>
              <a:ea typeface="黑体" panose="02010609060101010101" pitchFamily="49" charset="-122"/>
              <a:cs typeface="Trebuchet MS"/>
              <a:sym typeface="Trebuchet M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22"/>
        <p:cNvGrpSpPr/>
        <p:nvPr/>
      </p:nvGrpSpPr>
      <p:grpSpPr>
        <a:xfrm>
          <a:off x="0" y="0"/>
          <a:ext cx="0" cy="0"/>
          <a:chOff x="0" y="0"/>
          <a:chExt cx="0" cy="0"/>
        </a:xfrm>
      </p:grpSpPr>
      <p:sp>
        <p:nvSpPr>
          <p:cNvPr id="523" name="Google Shape;523;p11"/>
          <p:cNvSpPr txBox="1">
            <a:spLocks noGrp="1"/>
          </p:cNvSpPr>
          <p:nvPr>
            <p:ph type="title"/>
          </p:nvPr>
        </p:nvSpPr>
        <p:spPr>
          <a:xfrm>
            <a:off x="498348" y="2790635"/>
            <a:ext cx="9976104" cy="590931"/>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None/>
            </a:pPr>
            <a:r>
              <a:rPr lang="en-US" altLang="zh-CN" dirty="0">
                <a:latin typeface="Trebuchet MS" panose="020B0603020202020204" pitchFamily="34" charset="0"/>
                <a:ea typeface="黑体" panose="02010609060101010101" pitchFamily="49" charset="-122"/>
                <a:cs typeface="Trebuchet MS"/>
                <a:sym typeface="Trebuchet MS"/>
              </a:rPr>
              <a:t>AI </a:t>
            </a:r>
            <a:r>
              <a:rPr lang="zh-CN" altLang="en-US" dirty="0">
                <a:latin typeface="Trebuchet MS" panose="020B0603020202020204" pitchFamily="34" charset="0"/>
                <a:ea typeface="黑体" panose="02010609060101010101" pitchFamily="49" charset="-122"/>
                <a:cs typeface="Trebuchet MS"/>
                <a:sym typeface="Trebuchet MS"/>
              </a:rPr>
              <a:t>的历史</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28"/>
        <p:cNvGrpSpPr/>
        <p:nvPr/>
      </p:nvGrpSpPr>
      <p:grpSpPr>
        <a:xfrm>
          <a:off x="0" y="0"/>
          <a:ext cx="0" cy="0"/>
          <a:chOff x="0" y="0"/>
          <a:chExt cx="0" cy="0"/>
        </a:xfrm>
      </p:grpSpPr>
      <p:sp>
        <p:nvSpPr>
          <p:cNvPr id="529" name="Google Shape;529;p12"/>
          <p:cNvSpPr txBox="1">
            <a:spLocks noGrp="1"/>
          </p:cNvSpPr>
          <p:nvPr>
            <p:ph type="title"/>
          </p:nvPr>
        </p:nvSpPr>
        <p:spPr>
          <a:xfrm>
            <a:off x="498348" y="661226"/>
            <a:ext cx="9976104" cy="590931"/>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None/>
            </a:pPr>
            <a:r>
              <a:rPr lang="zh-CN" altLang="en-US">
                <a:latin typeface="Trebuchet MS" panose="020B0603020202020204" pitchFamily="34" charset="0"/>
                <a:ea typeface="黑体" panose="02010609060101010101" pitchFamily="49" charset="-122"/>
                <a:cs typeface="Trebuchet MS"/>
                <a:sym typeface="Trebuchet MS"/>
              </a:rPr>
              <a:t>人工智能的开端</a:t>
            </a:r>
            <a:endParaRPr lang="zh-CN" altLang="en-US" dirty="0">
              <a:latin typeface="Trebuchet MS" panose="020B0603020202020204" pitchFamily="34" charset="0"/>
              <a:ea typeface="黑体" panose="02010609060101010101" pitchFamily="49" charset="-122"/>
              <a:cs typeface="Trebuchet MS"/>
              <a:sym typeface="Trebuchet MS"/>
            </a:endParaRPr>
          </a:p>
        </p:txBody>
      </p:sp>
      <p:sp>
        <p:nvSpPr>
          <p:cNvPr id="530" name="Google Shape;530;p12"/>
          <p:cNvSpPr txBox="1">
            <a:spLocks noGrp="1"/>
          </p:cNvSpPr>
          <p:nvPr>
            <p:ph type="body" idx="2"/>
          </p:nvPr>
        </p:nvSpPr>
        <p:spPr>
          <a:xfrm>
            <a:off x="498348" y="1183333"/>
            <a:ext cx="9976104" cy="525463"/>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2400"/>
              <a:buFont typeface="Trebuchet MS"/>
              <a:buNone/>
            </a:pPr>
            <a:endParaRPr>
              <a:latin typeface="Trebuchet MS"/>
              <a:ea typeface="Trebuchet MS"/>
              <a:cs typeface="Trebuchet MS"/>
              <a:sym typeface="Trebuchet MS"/>
            </a:endParaRPr>
          </a:p>
        </p:txBody>
      </p:sp>
      <p:grpSp>
        <p:nvGrpSpPr>
          <p:cNvPr id="531" name="Google Shape;531;p12"/>
          <p:cNvGrpSpPr/>
          <p:nvPr/>
        </p:nvGrpSpPr>
        <p:grpSpPr>
          <a:xfrm>
            <a:off x="587024" y="2404383"/>
            <a:ext cx="9798751" cy="3091060"/>
            <a:chOff x="74960" y="301348"/>
            <a:chExt cx="9798751" cy="3091060"/>
          </a:xfrm>
        </p:grpSpPr>
        <p:sp>
          <p:nvSpPr>
            <p:cNvPr id="532" name="Google Shape;532;p12"/>
            <p:cNvSpPr/>
            <p:nvPr/>
          </p:nvSpPr>
          <p:spPr>
            <a:xfrm>
              <a:off x="645335" y="316878"/>
              <a:ext cx="1784250" cy="1784250"/>
            </a:xfrm>
            <a:prstGeom prst="round2DiagRect">
              <a:avLst>
                <a:gd name="adj1" fmla="val 29727"/>
                <a:gd name="adj2" fmla="val 0"/>
              </a:avLst>
            </a:prstGeom>
            <a:solidFill>
              <a:srgbClr val="588A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12"/>
            <p:cNvSpPr/>
            <p:nvPr/>
          </p:nvSpPr>
          <p:spPr>
            <a:xfrm>
              <a:off x="1025585" y="697128"/>
              <a:ext cx="1023750" cy="1023750"/>
            </a:xfrm>
            <a:prstGeom prst="rect">
              <a:avLst/>
            </a:prstGeom>
            <a:blipFill rotWithShape="1">
              <a:blip r:embed="rId3">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12"/>
            <p:cNvSpPr/>
            <p:nvPr/>
          </p:nvSpPr>
          <p:spPr>
            <a:xfrm>
              <a:off x="74960" y="2656879"/>
              <a:ext cx="2925000" cy="72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12"/>
            <p:cNvSpPr txBox="1"/>
            <p:nvPr/>
          </p:nvSpPr>
          <p:spPr>
            <a:xfrm>
              <a:off x="74960" y="2656879"/>
              <a:ext cx="2925000" cy="720000"/>
            </a:xfrm>
            <a:prstGeom prst="rect">
              <a:avLst/>
            </a:prstGeom>
            <a:noFill/>
            <a:ln>
              <a:noFill/>
            </a:ln>
          </p:spPr>
          <p:txBody>
            <a:bodyPr spcFirstLastPara="1" wrap="square" lIns="0" tIns="0" rIns="0" bIns="0" anchor="t" anchorCtr="0">
              <a:noAutofit/>
            </a:bodyPr>
            <a:lstStyle/>
            <a:p>
              <a:pPr marL="0" marR="0" lvl="0" indent="0" algn="ctr" rtl="0">
                <a:lnSpc>
                  <a:spcPct val="90000"/>
                </a:lnSpc>
                <a:spcBef>
                  <a:spcPts val="0"/>
                </a:spcBef>
                <a:spcAft>
                  <a:spcPts val="0"/>
                </a:spcAft>
                <a:buClr>
                  <a:schemeClr val="dk2"/>
                </a:buClr>
                <a:buSzPts val="1800"/>
                <a:buFont typeface="Microsoft Yahei"/>
                <a:buNone/>
              </a:pPr>
              <a:r>
                <a:rPr lang="zh-CN" altLang="en-US" sz="1800" cap="none" dirty="0">
                  <a:solidFill>
                    <a:schemeClr val="dk2"/>
                  </a:solidFill>
                  <a:latin typeface="Trebuchet MS" panose="020B0603020202020204" pitchFamily="34" charset="0"/>
                  <a:ea typeface="黑体" panose="02010609060101010101" pitchFamily="49" charset="-122"/>
                  <a:cs typeface="Microsoft Yahei"/>
                  <a:sym typeface="Microsoft Yahei"/>
                </a:rPr>
                <a:t>计算机的部分用途是</a:t>
              </a:r>
              <a:br>
                <a:rPr lang="zh-CN" altLang="en-US" sz="1800" cap="none" dirty="0">
                  <a:solidFill>
                    <a:schemeClr val="dk2"/>
                  </a:solidFill>
                  <a:latin typeface="Trebuchet MS" panose="020B0603020202020204" pitchFamily="34" charset="0"/>
                  <a:ea typeface="黑体" panose="02010609060101010101" pitchFamily="49" charset="-122"/>
                  <a:cs typeface="Microsoft Yahei"/>
                  <a:sym typeface="Microsoft Yahei"/>
                </a:rPr>
              </a:br>
              <a:r>
                <a:rPr lang="zh-CN" altLang="en-US" sz="1800" cap="none" dirty="0">
                  <a:solidFill>
                    <a:schemeClr val="dk2"/>
                  </a:solidFill>
                  <a:latin typeface="Trebuchet MS" panose="020B0603020202020204" pitchFamily="34" charset="0"/>
                  <a:ea typeface="黑体" panose="02010609060101010101" pitchFamily="49" charset="-122"/>
                  <a:cs typeface="Microsoft Yahei"/>
                  <a:sym typeface="Microsoft Yahei"/>
                </a:rPr>
                <a:t>完成人工任务</a:t>
              </a:r>
              <a:endParaRPr lang="zh-CN" altLang="en-US" dirty="0">
                <a:latin typeface="Trebuchet MS" panose="020B0603020202020204" pitchFamily="34" charset="0"/>
                <a:ea typeface="黑体" panose="02010609060101010101" pitchFamily="49" charset="-122"/>
              </a:endParaRPr>
            </a:p>
          </p:txBody>
        </p:sp>
        <p:sp>
          <p:nvSpPr>
            <p:cNvPr id="536" name="Google Shape;536;p12"/>
            <p:cNvSpPr/>
            <p:nvPr/>
          </p:nvSpPr>
          <p:spPr>
            <a:xfrm>
              <a:off x="4082210" y="316878"/>
              <a:ext cx="1784250" cy="1784250"/>
            </a:xfrm>
            <a:prstGeom prst="round2DiagRect">
              <a:avLst>
                <a:gd name="adj1" fmla="val 29727"/>
                <a:gd name="adj2" fmla="val 0"/>
              </a:avLst>
            </a:prstGeom>
            <a:solidFill>
              <a:srgbClr val="588A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12"/>
            <p:cNvSpPr/>
            <p:nvPr/>
          </p:nvSpPr>
          <p:spPr>
            <a:xfrm>
              <a:off x="4462460" y="697128"/>
              <a:ext cx="1023750" cy="1023750"/>
            </a:xfrm>
            <a:prstGeom prst="rect">
              <a:avLst/>
            </a:prstGeom>
            <a:blipFill rotWithShape="1">
              <a:blip r:embed="rId4">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12"/>
            <p:cNvSpPr/>
            <p:nvPr/>
          </p:nvSpPr>
          <p:spPr>
            <a:xfrm>
              <a:off x="3511835" y="2656879"/>
              <a:ext cx="2925000" cy="72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12"/>
            <p:cNvSpPr txBox="1"/>
            <p:nvPr/>
          </p:nvSpPr>
          <p:spPr>
            <a:xfrm>
              <a:off x="3511835" y="2656879"/>
              <a:ext cx="2925000" cy="720000"/>
            </a:xfrm>
            <a:prstGeom prst="rect">
              <a:avLst/>
            </a:prstGeom>
            <a:noFill/>
            <a:ln>
              <a:noFill/>
            </a:ln>
          </p:spPr>
          <p:txBody>
            <a:bodyPr spcFirstLastPara="1" wrap="square" lIns="0" tIns="0" rIns="0" bIns="0" anchor="t" anchorCtr="0">
              <a:noAutofit/>
            </a:bodyPr>
            <a:lstStyle/>
            <a:p>
              <a:pPr marL="0" marR="0" lvl="0" indent="0" algn="ctr" rtl="0">
                <a:lnSpc>
                  <a:spcPct val="90000"/>
                </a:lnSpc>
                <a:spcBef>
                  <a:spcPts val="0"/>
                </a:spcBef>
                <a:spcAft>
                  <a:spcPts val="0"/>
                </a:spcAft>
                <a:buClr>
                  <a:schemeClr val="dk2"/>
                </a:buClr>
                <a:buSzPts val="1800"/>
                <a:buFont typeface="Microsoft Yahei"/>
                <a:buNone/>
              </a:pPr>
              <a:r>
                <a:rPr lang="zh-CN" altLang="en-US" sz="1800" cap="none" dirty="0">
                  <a:solidFill>
                    <a:schemeClr val="dk2"/>
                  </a:solidFill>
                  <a:latin typeface="Trebuchet MS" panose="020B0603020202020204" pitchFamily="34" charset="0"/>
                  <a:ea typeface="黑体" panose="02010609060101010101" pitchFamily="49" charset="-122"/>
                  <a:cs typeface="Microsoft Yahei"/>
                  <a:sym typeface="Microsoft Yahei"/>
                </a:rPr>
                <a:t>早期阶段，</a:t>
              </a:r>
              <a:br>
                <a:rPr lang="zh-CN" altLang="en-US" sz="1800" cap="none" dirty="0">
                  <a:solidFill>
                    <a:schemeClr val="dk2"/>
                  </a:solidFill>
                  <a:latin typeface="Trebuchet MS" panose="020B0603020202020204" pitchFamily="34" charset="0"/>
                  <a:ea typeface="黑体" panose="02010609060101010101" pitchFamily="49" charset="-122"/>
                  <a:cs typeface="Microsoft Yahei"/>
                  <a:sym typeface="Microsoft Yahei"/>
                </a:rPr>
              </a:br>
              <a:r>
                <a:rPr lang="zh-CN" altLang="en-US" sz="1800" cap="none" dirty="0">
                  <a:solidFill>
                    <a:schemeClr val="dk2"/>
                  </a:solidFill>
                  <a:latin typeface="Trebuchet MS" panose="020B0603020202020204" pitchFamily="34" charset="0"/>
                  <a:ea typeface="黑体" panose="02010609060101010101" pitchFamily="49" charset="-122"/>
                  <a:cs typeface="Microsoft Yahei"/>
                  <a:sym typeface="Microsoft Yahei"/>
                </a:rPr>
                <a:t>通用智能看起来有可能实现</a:t>
              </a:r>
              <a:endParaRPr lang="zh-CN" altLang="en-US" dirty="0">
                <a:latin typeface="Trebuchet MS" panose="020B0603020202020204" pitchFamily="34" charset="0"/>
                <a:ea typeface="黑体" panose="02010609060101010101" pitchFamily="49" charset="-122"/>
              </a:endParaRPr>
            </a:p>
          </p:txBody>
        </p:sp>
        <p:sp>
          <p:nvSpPr>
            <p:cNvPr id="540" name="Google Shape;540;p12"/>
            <p:cNvSpPr/>
            <p:nvPr/>
          </p:nvSpPr>
          <p:spPr>
            <a:xfrm>
              <a:off x="7519086" y="301348"/>
              <a:ext cx="1784250" cy="1784250"/>
            </a:xfrm>
            <a:prstGeom prst="round2DiagRect">
              <a:avLst>
                <a:gd name="adj1" fmla="val 29727"/>
                <a:gd name="adj2" fmla="val 0"/>
              </a:avLst>
            </a:prstGeom>
            <a:solidFill>
              <a:srgbClr val="588A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12"/>
            <p:cNvSpPr/>
            <p:nvPr/>
          </p:nvSpPr>
          <p:spPr>
            <a:xfrm>
              <a:off x="7899336" y="681598"/>
              <a:ext cx="1023750" cy="1023750"/>
            </a:xfrm>
            <a:prstGeom prst="rect">
              <a:avLst/>
            </a:prstGeom>
            <a:blipFill rotWithShape="1">
              <a:blip r:embed="rId5">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12"/>
            <p:cNvSpPr/>
            <p:nvPr/>
          </p:nvSpPr>
          <p:spPr>
            <a:xfrm>
              <a:off x="6948711" y="2610287"/>
              <a:ext cx="2925000" cy="782121"/>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12"/>
            <p:cNvSpPr txBox="1"/>
            <p:nvPr/>
          </p:nvSpPr>
          <p:spPr>
            <a:xfrm>
              <a:off x="6948711" y="2610287"/>
              <a:ext cx="2925000" cy="782121"/>
            </a:xfrm>
            <a:prstGeom prst="rect">
              <a:avLst/>
            </a:prstGeom>
            <a:noFill/>
            <a:ln>
              <a:noFill/>
            </a:ln>
          </p:spPr>
          <p:txBody>
            <a:bodyPr spcFirstLastPara="1" wrap="square" lIns="0" tIns="0" rIns="0" bIns="0" anchor="t" anchorCtr="0">
              <a:noAutofit/>
            </a:bodyPr>
            <a:lstStyle/>
            <a:p>
              <a:pPr marL="0" marR="0" lvl="0" indent="0" algn="ctr" rtl="0">
                <a:lnSpc>
                  <a:spcPct val="90000"/>
                </a:lnSpc>
                <a:spcBef>
                  <a:spcPts val="0"/>
                </a:spcBef>
                <a:spcAft>
                  <a:spcPts val="0"/>
                </a:spcAft>
                <a:buClr>
                  <a:schemeClr val="dk2"/>
                </a:buClr>
                <a:buSzPts val="1800"/>
                <a:buFont typeface="Microsoft Yahei"/>
                <a:buNone/>
              </a:pPr>
              <a:r>
                <a:rPr lang="zh-CN" altLang="en-US" sz="1800" cap="none" dirty="0">
                  <a:solidFill>
                    <a:schemeClr val="dk2"/>
                  </a:solidFill>
                  <a:latin typeface="Trebuchet MS" panose="020B0603020202020204" pitchFamily="34" charset="0"/>
                  <a:ea typeface="黑体" panose="02010609060101010101" pitchFamily="49" charset="-122"/>
                  <a:cs typeface="Microsoft Yahei"/>
                  <a:sym typeface="Microsoft Yahei"/>
                </a:rPr>
                <a:t>事实证明，这比预期要难</a:t>
              </a:r>
              <a:endParaRPr lang="zh-CN" altLang="en-US" sz="1800" dirty="0">
                <a:solidFill>
                  <a:schemeClr val="dk2"/>
                </a:solidFill>
                <a:latin typeface="Trebuchet MS" panose="020B0603020202020204" pitchFamily="34" charset="0"/>
                <a:ea typeface="黑体" panose="02010609060101010101" pitchFamily="49" charset="-122"/>
                <a:cs typeface="Microsoft Yahei"/>
                <a:sym typeface="Microsoft Yahei"/>
              </a:endParaRPr>
            </a:p>
          </p:txBody>
        </p:sp>
      </p:grpSp>
      <p:sp>
        <p:nvSpPr>
          <p:cNvPr id="17" name="TextBox 16">
            <a:extLst>
              <a:ext uri="{FF2B5EF4-FFF2-40B4-BE49-F238E27FC236}">
                <a16:creationId xmlns:a16="http://schemas.microsoft.com/office/drawing/2014/main" id="{0CC2D1E6-E5EF-4A6F-B470-0C7439941219}"/>
              </a:ext>
            </a:extLst>
          </p:cNvPr>
          <p:cNvSpPr txBox="1"/>
          <p:nvPr/>
        </p:nvSpPr>
        <p:spPr>
          <a:xfrm>
            <a:off x="1" y="5972145"/>
            <a:ext cx="4140200" cy="200055"/>
          </a:xfrm>
          <a:prstGeom prst="rect">
            <a:avLst/>
          </a:prstGeom>
          <a:noFill/>
          <a:ln w="6350" cap="flat" cmpd="sng" algn="ctr">
            <a:noFill/>
            <a:prstDash val="solid"/>
          </a:ln>
          <a:effectLst/>
        </p:spPr>
        <p:txBody>
          <a:bodyPr wrap="square">
            <a:spAutoFit/>
          </a:bodyPr>
          <a:lstStyle/>
          <a:p>
            <a:pPr marL="0" marR="0" lvl="0" indent="0" algn="l" defTabSz="152370" rtl="0" eaLnBrk="1" fontAlgn="base" latinLnBrk="0" hangingPunct="1">
              <a:lnSpc>
                <a:spcPct val="100000"/>
              </a:lnSpc>
              <a:spcBef>
                <a:spcPct val="0"/>
              </a:spcBef>
              <a:spcAft>
                <a:spcPct val="0"/>
              </a:spcAft>
              <a:buClrTx/>
              <a:buSzTx/>
              <a:buFontTx/>
              <a:buNone/>
              <a:tabLst/>
              <a:defRPr/>
            </a:pPr>
            <a:r>
              <a:rPr kumimoji="0" lang="en-US" altLang="zh-CN" sz="700" b="0" i="0" u="none" strike="noStrike" kern="1200" cap="none" spc="0" normalizeH="0" baseline="0" noProof="0" dirty="0">
                <a:ln>
                  <a:noFill/>
                </a:ln>
                <a:solidFill>
                  <a:schemeClr val="bg2"/>
                </a:solidFill>
                <a:effectLst/>
                <a:uLnTx/>
                <a:uFillTx/>
                <a:latin typeface="Arial" panose="020B0604020202020204" pitchFamily="34" charset="0"/>
                <a:ea typeface="SimHei" panose="02010609060101010101" pitchFamily="49" charset="-122"/>
                <a:cs typeface="Arial" panose="020B0604020202020204" pitchFamily="34" charset="0"/>
                <a:sym typeface="Arial"/>
              </a:rPr>
              <a:t>Copyright © 2024 NVIDIA Corporation. </a:t>
            </a:r>
            <a:r>
              <a:rPr kumimoji="0" lang="zh-CN" altLang="en-US" sz="700" b="0" i="0" u="none" strike="noStrike" kern="1200" cap="none" spc="0" normalizeH="0" baseline="0" noProof="0" dirty="0">
                <a:ln>
                  <a:noFill/>
                </a:ln>
                <a:solidFill>
                  <a:schemeClr val="bg2"/>
                </a:solidFill>
                <a:effectLst/>
                <a:uLnTx/>
                <a:uFillTx/>
                <a:latin typeface="Arial" panose="020B0604020202020204" pitchFamily="34" charset="0"/>
                <a:ea typeface="SimHei" panose="02010609060101010101" pitchFamily="49" charset="-122"/>
                <a:cs typeface="Arial" panose="020B0604020202020204" pitchFamily="34" charset="0"/>
                <a:sym typeface="Arial"/>
              </a:rPr>
              <a:t>本材料是 </a:t>
            </a:r>
            <a:r>
              <a:rPr kumimoji="0" lang="en-US" altLang="zh-CN" sz="700" b="0" i="0" u="none" strike="noStrike" kern="1200" cap="none" spc="0" normalizeH="0" baseline="0" noProof="0" dirty="0">
                <a:ln>
                  <a:noFill/>
                </a:ln>
                <a:solidFill>
                  <a:schemeClr val="bg2"/>
                </a:solidFill>
                <a:effectLst/>
                <a:uLnTx/>
                <a:uFillTx/>
                <a:latin typeface="Arial" panose="020B0604020202020204" pitchFamily="34" charset="0"/>
                <a:ea typeface="SimHei" panose="02010609060101010101" pitchFamily="49" charset="-122"/>
                <a:cs typeface="Arial" panose="020B0604020202020204" pitchFamily="34" charset="0"/>
                <a:sym typeface="Arial"/>
              </a:rPr>
              <a:t>NVIDIA </a:t>
            </a:r>
            <a:r>
              <a:rPr kumimoji="0" lang="zh-CN" altLang="en-US" sz="700" b="0" i="0" u="none" strike="noStrike" kern="1200" cap="none" spc="0" normalizeH="0" baseline="0" noProof="0" dirty="0">
                <a:ln>
                  <a:noFill/>
                </a:ln>
                <a:solidFill>
                  <a:schemeClr val="bg2"/>
                </a:solidFill>
                <a:effectLst/>
                <a:uLnTx/>
                <a:uFillTx/>
                <a:latin typeface="Arial" panose="020B0604020202020204" pitchFamily="34" charset="0"/>
                <a:ea typeface="SimHei" panose="02010609060101010101" pitchFamily="49" charset="-122"/>
                <a:cs typeface="Arial" panose="020B0604020202020204" pitchFamily="34" charset="0"/>
                <a:sym typeface="Arial"/>
              </a:rPr>
              <a:t>的专有信息，未经 </a:t>
            </a:r>
            <a:r>
              <a:rPr kumimoji="0" lang="en-US" altLang="zh-CN" sz="700" b="0" i="0" u="none" strike="noStrike" kern="1200" cap="none" spc="0" normalizeH="0" baseline="0" noProof="0" dirty="0">
                <a:ln>
                  <a:noFill/>
                </a:ln>
                <a:solidFill>
                  <a:schemeClr val="bg2"/>
                </a:solidFill>
                <a:effectLst/>
                <a:uLnTx/>
                <a:uFillTx/>
                <a:latin typeface="Arial" panose="020B0604020202020204" pitchFamily="34" charset="0"/>
                <a:ea typeface="SimHei" panose="02010609060101010101" pitchFamily="49" charset="-122"/>
                <a:cs typeface="Arial" panose="020B0604020202020204" pitchFamily="34" charset="0"/>
                <a:sym typeface="Arial"/>
              </a:rPr>
              <a:t>NVIDIA </a:t>
            </a:r>
            <a:r>
              <a:rPr kumimoji="0" lang="zh-CN" altLang="en-US" sz="700" b="0" i="0" u="none" strike="noStrike" kern="1200" cap="none" spc="0" normalizeH="0" baseline="0" noProof="0" dirty="0">
                <a:ln>
                  <a:noFill/>
                </a:ln>
                <a:solidFill>
                  <a:schemeClr val="bg2"/>
                </a:solidFill>
                <a:effectLst/>
                <a:uLnTx/>
                <a:uFillTx/>
                <a:latin typeface="Arial" panose="020B0604020202020204" pitchFamily="34" charset="0"/>
                <a:ea typeface="SimHei" panose="02010609060101010101" pitchFamily="49" charset="-122"/>
                <a:cs typeface="Arial" panose="020B0604020202020204" pitchFamily="34" charset="0"/>
                <a:sym typeface="Arial"/>
              </a:rPr>
              <a:t>授权不得分发。</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48"/>
        <p:cNvGrpSpPr/>
        <p:nvPr/>
      </p:nvGrpSpPr>
      <p:grpSpPr>
        <a:xfrm>
          <a:off x="0" y="0"/>
          <a:ext cx="0" cy="0"/>
          <a:chOff x="0" y="0"/>
          <a:chExt cx="0" cy="0"/>
        </a:xfrm>
      </p:grpSpPr>
      <p:sp>
        <p:nvSpPr>
          <p:cNvPr id="549" name="Google Shape;549;p13"/>
          <p:cNvSpPr txBox="1">
            <a:spLocks noGrp="1"/>
          </p:cNvSpPr>
          <p:nvPr>
            <p:ph type="title"/>
          </p:nvPr>
        </p:nvSpPr>
        <p:spPr>
          <a:xfrm>
            <a:off x="498348" y="654352"/>
            <a:ext cx="9976104" cy="590931"/>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None/>
            </a:pPr>
            <a:r>
              <a:rPr lang="zh-CN" altLang="en-US">
                <a:latin typeface="Trebuchet MS" panose="020B0603020202020204" pitchFamily="34" charset="0"/>
                <a:ea typeface="黑体" panose="02010609060101010101" pitchFamily="49" charset="-122"/>
                <a:cs typeface="Trebuchet MS"/>
                <a:sym typeface="Trebuchet MS"/>
              </a:rPr>
              <a:t>早期神经网络</a:t>
            </a:r>
            <a:endParaRPr lang="zh-CN" altLang="en-US" dirty="0">
              <a:latin typeface="Trebuchet MS" panose="020B0603020202020204" pitchFamily="34" charset="0"/>
              <a:ea typeface="黑体" panose="02010609060101010101" pitchFamily="49" charset="-122"/>
              <a:cs typeface="Trebuchet MS"/>
              <a:sym typeface="Trebuchet MS"/>
            </a:endParaRPr>
          </a:p>
        </p:txBody>
      </p:sp>
      <p:grpSp>
        <p:nvGrpSpPr>
          <p:cNvPr id="550" name="Google Shape;550;p13"/>
          <p:cNvGrpSpPr/>
          <p:nvPr/>
        </p:nvGrpSpPr>
        <p:grpSpPr>
          <a:xfrm>
            <a:off x="4608605" y="1738008"/>
            <a:ext cx="4945062" cy="3670324"/>
            <a:chOff x="0" y="23011"/>
            <a:chExt cx="4945062" cy="3670324"/>
          </a:xfrm>
        </p:grpSpPr>
        <p:sp>
          <p:nvSpPr>
            <p:cNvPr id="551" name="Google Shape;551;p13"/>
            <p:cNvSpPr/>
            <p:nvPr/>
          </p:nvSpPr>
          <p:spPr>
            <a:xfrm>
              <a:off x="0" y="23011"/>
              <a:ext cx="4945062" cy="1119690"/>
            </a:xfrm>
            <a:prstGeom prst="roundRect">
              <a:avLst>
                <a:gd name="adj" fmla="val 16667"/>
              </a:avLst>
            </a:prstGeom>
            <a:solidFill>
              <a:srgbClr val="588A00"/>
            </a:solidFill>
            <a:ln w="38100" cap="flat" cmpd="sng">
              <a:solidFill>
                <a:schemeClr val="lt1"/>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13"/>
            <p:cNvSpPr txBox="1"/>
            <p:nvPr/>
          </p:nvSpPr>
          <p:spPr>
            <a:xfrm>
              <a:off x="54659" y="77670"/>
              <a:ext cx="4835744" cy="1010372"/>
            </a:xfrm>
            <a:prstGeom prst="rect">
              <a:avLst/>
            </a:prstGeom>
            <a:noFill/>
            <a:ln>
              <a:noFill/>
            </a:ln>
          </p:spPr>
          <p:txBody>
            <a:bodyPr spcFirstLastPara="1" wrap="square" lIns="121900" tIns="121900" rIns="121900" bIns="121900" anchor="ctr" anchorCtr="0">
              <a:noAutofit/>
            </a:bodyPr>
            <a:lstStyle/>
            <a:p>
              <a:pPr marL="0" marR="0" lvl="0" indent="0" algn="l" rtl="0">
                <a:lnSpc>
                  <a:spcPct val="90000"/>
                </a:lnSpc>
                <a:spcBef>
                  <a:spcPts val="0"/>
                </a:spcBef>
                <a:spcAft>
                  <a:spcPts val="0"/>
                </a:spcAft>
                <a:buClr>
                  <a:schemeClr val="lt1"/>
                </a:buClr>
                <a:buSzPts val="3200"/>
                <a:buFont typeface="Microsoft Yahei"/>
                <a:buNone/>
              </a:pPr>
              <a:r>
                <a:rPr lang="zh-CN" altLang="en-US" sz="3200" b="0" dirty="0">
                  <a:solidFill>
                    <a:schemeClr val="lt1"/>
                  </a:solidFill>
                  <a:latin typeface="Trebuchet MS" panose="020B0603020202020204" pitchFamily="34" charset="0"/>
                  <a:ea typeface="黑体" panose="02010609060101010101" pitchFamily="49" charset="-122"/>
                  <a:cs typeface="Microsoft Yahei"/>
                  <a:sym typeface="Microsoft Yahei"/>
                </a:rPr>
                <a:t>受到生物学启发</a:t>
              </a:r>
              <a:endParaRPr lang="zh-CN" altLang="en-US" sz="3200" dirty="0">
                <a:solidFill>
                  <a:schemeClr val="lt1"/>
                </a:solidFill>
                <a:latin typeface="Trebuchet MS" panose="020B0603020202020204" pitchFamily="34" charset="0"/>
                <a:ea typeface="黑体" panose="02010609060101010101" pitchFamily="49" charset="-122"/>
                <a:cs typeface="Microsoft Yahei"/>
                <a:sym typeface="Microsoft Yahei"/>
              </a:endParaRPr>
            </a:p>
          </p:txBody>
        </p:sp>
        <p:sp>
          <p:nvSpPr>
            <p:cNvPr id="553" name="Google Shape;553;p13"/>
            <p:cNvSpPr/>
            <p:nvPr/>
          </p:nvSpPr>
          <p:spPr>
            <a:xfrm>
              <a:off x="0" y="1286915"/>
              <a:ext cx="4945062" cy="1119690"/>
            </a:xfrm>
            <a:prstGeom prst="roundRect">
              <a:avLst>
                <a:gd name="adj" fmla="val 16667"/>
              </a:avLst>
            </a:prstGeom>
            <a:solidFill>
              <a:srgbClr val="588A00"/>
            </a:solidFill>
            <a:ln w="38100" cap="flat" cmpd="sng">
              <a:solidFill>
                <a:schemeClr val="lt1"/>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13"/>
            <p:cNvSpPr txBox="1"/>
            <p:nvPr/>
          </p:nvSpPr>
          <p:spPr>
            <a:xfrm>
              <a:off x="54659" y="1341574"/>
              <a:ext cx="4835744" cy="1010372"/>
            </a:xfrm>
            <a:prstGeom prst="rect">
              <a:avLst/>
            </a:prstGeom>
            <a:noFill/>
            <a:ln>
              <a:noFill/>
            </a:ln>
          </p:spPr>
          <p:txBody>
            <a:bodyPr spcFirstLastPara="1" wrap="square" lIns="121900" tIns="121900" rIns="121900" bIns="121900" anchor="ctr" anchorCtr="0">
              <a:noAutofit/>
            </a:bodyPr>
            <a:lstStyle/>
            <a:p>
              <a:pPr marL="0" marR="0" lvl="0" indent="0" algn="l" rtl="0">
                <a:lnSpc>
                  <a:spcPct val="90000"/>
                </a:lnSpc>
                <a:spcBef>
                  <a:spcPts val="0"/>
                </a:spcBef>
                <a:spcAft>
                  <a:spcPts val="0"/>
                </a:spcAft>
                <a:buClr>
                  <a:schemeClr val="lt1"/>
                </a:buClr>
                <a:buSzPts val="3200"/>
                <a:buFont typeface="Trebuchet MS"/>
                <a:buNone/>
              </a:pPr>
              <a:r>
                <a:rPr lang="zh-CN" altLang="en-US" sz="3200" b="0">
                  <a:solidFill>
                    <a:schemeClr val="lt1"/>
                  </a:solidFill>
                  <a:latin typeface="Trebuchet MS" panose="020B0603020202020204" pitchFamily="34" charset="0"/>
                  <a:ea typeface="黑体" panose="02010609060101010101" pitchFamily="49" charset="-122"/>
                  <a:cs typeface="Trebuchet MS"/>
                  <a:sym typeface="Trebuchet MS"/>
                </a:rPr>
                <a:t>构建于 </a:t>
              </a:r>
              <a:r>
                <a:rPr lang="en-US" altLang="zh-CN" sz="3200" b="0">
                  <a:solidFill>
                    <a:schemeClr val="lt1"/>
                  </a:solidFill>
                  <a:latin typeface="Trebuchet MS" panose="020B0603020202020204" pitchFamily="34" charset="0"/>
                  <a:ea typeface="黑体" panose="02010609060101010101" pitchFamily="49" charset="-122"/>
                  <a:cs typeface="Trebuchet MS"/>
                  <a:sym typeface="Trebuchet MS"/>
                </a:rPr>
                <a:t>20 </a:t>
              </a:r>
              <a:r>
                <a:rPr lang="zh-CN" altLang="en-US" sz="3200" b="0">
                  <a:solidFill>
                    <a:schemeClr val="lt1"/>
                  </a:solidFill>
                  <a:latin typeface="Trebuchet MS" panose="020B0603020202020204" pitchFamily="34" charset="0"/>
                  <a:ea typeface="黑体" panose="02010609060101010101" pitchFamily="49" charset="-122"/>
                  <a:cs typeface="Trebuchet MS"/>
                  <a:sym typeface="Trebuchet MS"/>
                </a:rPr>
                <a:t>世纪 </a:t>
              </a:r>
              <a:r>
                <a:rPr lang="en-US" altLang="zh-CN" sz="3200" b="0">
                  <a:solidFill>
                    <a:schemeClr val="lt1"/>
                  </a:solidFill>
                  <a:latin typeface="Trebuchet MS" panose="020B0603020202020204" pitchFamily="34" charset="0"/>
                  <a:ea typeface="黑体" panose="02010609060101010101" pitchFamily="49" charset="-122"/>
                  <a:cs typeface="Trebuchet MS"/>
                  <a:sym typeface="Trebuchet MS"/>
                </a:rPr>
                <a:t>50 </a:t>
              </a:r>
              <a:r>
                <a:rPr lang="zh-CN" altLang="en-US" sz="3200" b="0">
                  <a:solidFill>
                    <a:schemeClr val="lt1"/>
                  </a:solidFill>
                  <a:latin typeface="Trebuchet MS" panose="020B0603020202020204" pitchFamily="34" charset="0"/>
                  <a:ea typeface="黑体" panose="02010609060101010101" pitchFamily="49" charset="-122"/>
                  <a:cs typeface="Trebuchet MS"/>
                  <a:sym typeface="Trebuchet MS"/>
                </a:rPr>
                <a:t>年代</a:t>
              </a:r>
              <a:endParaRPr lang="zh-CN" altLang="en-US" sz="3200" dirty="0">
                <a:solidFill>
                  <a:schemeClr val="lt1"/>
                </a:solidFill>
                <a:latin typeface="Trebuchet MS" panose="020B0603020202020204" pitchFamily="34" charset="0"/>
                <a:ea typeface="黑体" panose="02010609060101010101" pitchFamily="49" charset="-122"/>
                <a:cs typeface="Trebuchet MS"/>
                <a:sym typeface="Trebuchet MS"/>
              </a:endParaRPr>
            </a:p>
          </p:txBody>
        </p:sp>
        <p:sp>
          <p:nvSpPr>
            <p:cNvPr id="555" name="Google Shape;555;p13"/>
            <p:cNvSpPr/>
            <p:nvPr/>
          </p:nvSpPr>
          <p:spPr>
            <a:xfrm>
              <a:off x="0" y="2573645"/>
              <a:ext cx="4945062" cy="1119690"/>
            </a:xfrm>
            <a:prstGeom prst="roundRect">
              <a:avLst>
                <a:gd name="adj" fmla="val 16667"/>
              </a:avLst>
            </a:prstGeom>
            <a:solidFill>
              <a:srgbClr val="588A00"/>
            </a:solidFill>
            <a:ln w="38100" cap="flat" cmpd="sng">
              <a:solidFill>
                <a:schemeClr val="lt1"/>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13"/>
            <p:cNvSpPr txBox="1"/>
            <p:nvPr/>
          </p:nvSpPr>
          <p:spPr>
            <a:xfrm>
              <a:off x="54659" y="2628304"/>
              <a:ext cx="4835744" cy="1010372"/>
            </a:xfrm>
            <a:prstGeom prst="rect">
              <a:avLst/>
            </a:prstGeom>
            <a:noFill/>
            <a:ln>
              <a:noFill/>
            </a:ln>
          </p:spPr>
          <p:txBody>
            <a:bodyPr spcFirstLastPara="1" wrap="square" lIns="137150" tIns="137150" rIns="137150" bIns="137150" anchor="ctr" anchorCtr="0">
              <a:noAutofit/>
            </a:bodyPr>
            <a:lstStyle/>
            <a:p>
              <a:pPr marL="0" marR="0" lvl="0" indent="0" algn="l" rtl="0">
                <a:lnSpc>
                  <a:spcPct val="90000"/>
                </a:lnSpc>
                <a:spcBef>
                  <a:spcPts val="0"/>
                </a:spcBef>
                <a:spcAft>
                  <a:spcPts val="0"/>
                </a:spcAft>
                <a:buClr>
                  <a:schemeClr val="lt1"/>
                </a:buClr>
                <a:buSzPts val="3600"/>
                <a:buFont typeface="Trebuchet MS"/>
                <a:buNone/>
              </a:pPr>
              <a:r>
                <a:rPr lang="zh-CN" altLang="en-US" sz="3200" b="0">
                  <a:solidFill>
                    <a:schemeClr val="lt1"/>
                  </a:solidFill>
                  <a:latin typeface="Trebuchet MS" panose="020B0603020202020204" pitchFamily="34" charset="0"/>
                  <a:ea typeface="黑体" panose="02010609060101010101" pitchFamily="49" charset="-122"/>
                  <a:cs typeface="Trebuchet MS"/>
                  <a:sym typeface="Trebuchet MS"/>
                </a:rPr>
                <a:t>被冯</a:t>
              </a:r>
              <a:r>
                <a:rPr lang="en-US" altLang="zh-CN" sz="3200" b="0">
                  <a:solidFill>
                    <a:schemeClr val="lt1"/>
                  </a:solidFill>
                  <a:latin typeface="Trebuchet MS" panose="020B0603020202020204" pitchFamily="34" charset="0"/>
                  <a:ea typeface="黑体" panose="02010609060101010101" pitchFamily="49" charset="-122"/>
                  <a:cs typeface="Trebuchet MS"/>
                  <a:sym typeface="Trebuchet MS"/>
                </a:rPr>
                <a:t>·</a:t>
              </a:r>
              <a:r>
                <a:rPr lang="zh-CN" altLang="en-US" sz="3200" b="0">
                  <a:solidFill>
                    <a:schemeClr val="lt1"/>
                  </a:solidFill>
                  <a:latin typeface="Trebuchet MS" panose="020B0603020202020204" pitchFamily="34" charset="0"/>
                  <a:ea typeface="黑体" panose="02010609060101010101" pitchFamily="49" charset="-122"/>
                  <a:cs typeface="Trebuchet MS"/>
                  <a:sym typeface="Trebuchet MS"/>
                </a:rPr>
                <a:t>诺伊曼结构超越</a:t>
              </a:r>
              <a:endParaRPr lang="zh-CN" altLang="en-US" sz="3200" dirty="0">
                <a:solidFill>
                  <a:schemeClr val="lt1"/>
                </a:solidFill>
                <a:latin typeface="Trebuchet MS" panose="020B0603020202020204" pitchFamily="34" charset="0"/>
                <a:ea typeface="黑体" panose="02010609060101010101" pitchFamily="49" charset="-122"/>
                <a:cs typeface="Trebuchet MS"/>
                <a:sym typeface="Trebuchet MS"/>
              </a:endParaRPr>
            </a:p>
          </p:txBody>
        </p:sp>
      </p:grpSp>
      <p:grpSp>
        <p:nvGrpSpPr>
          <p:cNvPr id="557" name="Google Shape;557;p13"/>
          <p:cNvGrpSpPr/>
          <p:nvPr/>
        </p:nvGrpSpPr>
        <p:grpSpPr>
          <a:xfrm>
            <a:off x="1282148" y="1714997"/>
            <a:ext cx="2872408" cy="3693521"/>
            <a:chOff x="1646125" y="2016222"/>
            <a:chExt cx="2520004" cy="3214292"/>
          </a:xfrm>
        </p:grpSpPr>
        <p:sp>
          <p:nvSpPr>
            <p:cNvPr id="558" name="Google Shape;558;p13" descr="Circuit board"/>
            <p:cNvSpPr/>
            <p:nvPr/>
          </p:nvSpPr>
          <p:spPr>
            <a:xfrm>
              <a:off x="1646125" y="2016222"/>
              <a:ext cx="2520004" cy="3214292"/>
            </a:xfrm>
            <a:prstGeom prst="roundRect">
              <a:avLst>
                <a:gd name="adj" fmla="val 16667"/>
              </a:avLst>
            </a:prstGeom>
            <a:blipFill rotWithShape="1">
              <a:blip r:embed="rId3">
                <a:alphaModFix/>
              </a:blip>
              <a:stretch>
                <a:fillRect l="-45998" r="-45998"/>
              </a:stretch>
            </a:blipFill>
            <a:ln w="38100" cap="flat" cmpd="sng">
              <a:solidFill>
                <a:schemeClr val="lt1"/>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13"/>
            <p:cNvSpPr/>
            <p:nvPr/>
          </p:nvSpPr>
          <p:spPr>
            <a:xfrm>
              <a:off x="2068722" y="2904363"/>
              <a:ext cx="1940403" cy="1928575"/>
            </a:xfrm>
            <a:custGeom>
              <a:avLst/>
              <a:gdLst/>
              <a:ahLst/>
              <a:cxnLst/>
              <a:rect l="l" t="t" r="r" b="b"/>
              <a:pathLst>
                <a:path w="1940403" h="1928575" extrusionOk="0">
                  <a:moveTo>
                    <a:pt x="0" y="0"/>
                  </a:moveTo>
                  <a:lnTo>
                    <a:pt x="1940403" y="0"/>
                  </a:lnTo>
                  <a:lnTo>
                    <a:pt x="1940403" y="1928575"/>
                  </a:lnTo>
                  <a:lnTo>
                    <a:pt x="0" y="1928575"/>
                  </a:lnTo>
                  <a:lnTo>
                    <a:pt x="0" y="0"/>
                  </a:lnTo>
                  <a:close/>
                </a:path>
              </a:pathLst>
            </a:custGeom>
            <a:noFill/>
            <a:ln>
              <a:noFill/>
            </a:ln>
            <a:effectLst>
              <a:outerShdw blurRad="40000" dist="20000" dir="5400000" rotWithShape="0">
                <a:srgbClr val="000000">
                  <a:alpha val="37647"/>
                </a:srgbClr>
              </a:outerShdw>
            </a:effectLst>
          </p:spPr>
          <p:txBody>
            <a:bodyPr spcFirstLastPara="1" wrap="square" lIns="127000" tIns="127000" rIns="127000" bIns="127000" anchor="b" anchorCtr="0">
              <a:noAutofit/>
            </a:bodyPr>
            <a:lstStyle/>
            <a:p>
              <a:pPr marL="0" marR="0" lvl="0" indent="0" algn="l" rtl="0">
                <a:lnSpc>
                  <a:spcPct val="90000"/>
                </a:lnSpc>
                <a:spcBef>
                  <a:spcPts val="0"/>
                </a:spcBef>
                <a:spcAft>
                  <a:spcPts val="0"/>
                </a:spcAft>
                <a:buClr>
                  <a:schemeClr val="lt1"/>
                </a:buClr>
                <a:buSzPts val="5000"/>
                <a:buFont typeface="Arial"/>
                <a:buNone/>
              </a:pPr>
              <a:endParaRPr sz="5000">
                <a:solidFill>
                  <a:schemeClr val="lt1"/>
                </a:solidFill>
                <a:latin typeface="Trebuchet MS"/>
                <a:ea typeface="Trebuchet MS"/>
                <a:cs typeface="Trebuchet MS"/>
                <a:sym typeface="Trebuchet MS"/>
              </a:endParaRPr>
            </a:p>
          </p:txBody>
        </p:sp>
      </p:grpSp>
      <p:sp>
        <p:nvSpPr>
          <p:cNvPr id="13" name="TextBox 12">
            <a:extLst>
              <a:ext uri="{FF2B5EF4-FFF2-40B4-BE49-F238E27FC236}">
                <a16:creationId xmlns:a16="http://schemas.microsoft.com/office/drawing/2014/main" id="{64C94E76-E59F-48D1-B580-646EA70D6B13}"/>
              </a:ext>
            </a:extLst>
          </p:cNvPr>
          <p:cNvSpPr txBox="1"/>
          <p:nvPr/>
        </p:nvSpPr>
        <p:spPr>
          <a:xfrm>
            <a:off x="1" y="5972145"/>
            <a:ext cx="4140200" cy="200055"/>
          </a:xfrm>
          <a:prstGeom prst="rect">
            <a:avLst/>
          </a:prstGeom>
          <a:noFill/>
          <a:ln w="6350" cap="flat" cmpd="sng" algn="ctr">
            <a:noFill/>
            <a:prstDash val="solid"/>
          </a:ln>
          <a:effectLst/>
        </p:spPr>
        <p:txBody>
          <a:bodyPr wrap="square">
            <a:spAutoFit/>
          </a:bodyPr>
          <a:lstStyle/>
          <a:p>
            <a:pPr marL="0" marR="0" lvl="0" indent="0" algn="l" defTabSz="152370" rtl="0" eaLnBrk="1" fontAlgn="base" latinLnBrk="0" hangingPunct="1">
              <a:lnSpc>
                <a:spcPct val="100000"/>
              </a:lnSpc>
              <a:spcBef>
                <a:spcPct val="0"/>
              </a:spcBef>
              <a:spcAft>
                <a:spcPct val="0"/>
              </a:spcAft>
              <a:buClrTx/>
              <a:buSzTx/>
              <a:buFontTx/>
              <a:buNone/>
              <a:tabLst/>
              <a:defRPr/>
            </a:pPr>
            <a:r>
              <a:rPr kumimoji="0" lang="en-US" altLang="zh-CN" sz="700" b="0" i="0" u="none" strike="noStrike" kern="1200" cap="none" spc="0" normalizeH="0" baseline="0" noProof="0" dirty="0">
                <a:ln>
                  <a:noFill/>
                </a:ln>
                <a:solidFill>
                  <a:schemeClr val="bg2"/>
                </a:solidFill>
                <a:effectLst/>
                <a:uLnTx/>
                <a:uFillTx/>
                <a:latin typeface="Arial" panose="020B0604020202020204" pitchFamily="34" charset="0"/>
                <a:ea typeface="SimHei" panose="02010609060101010101" pitchFamily="49" charset="-122"/>
                <a:cs typeface="Arial" panose="020B0604020202020204" pitchFamily="34" charset="0"/>
                <a:sym typeface="Arial"/>
              </a:rPr>
              <a:t>Copyright © 2024 NVIDIA Corporation. </a:t>
            </a:r>
            <a:r>
              <a:rPr kumimoji="0" lang="zh-CN" altLang="en-US" sz="700" b="0" i="0" u="none" strike="noStrike" kern="1200" cap="none" spc="0" normalizeH="0" baseline="0" noProof="0" dirty="0">
                <a:ln>
                  <a:noFill/>
                </a:ln>
                <a:solidFill>
                  <a:schemeClr val="bg2"/>
                </a:solidFill>
                <a:effectLst/>
                <a:uLnTx/>
                <a:uFillTx/>
                <a:latin typeface="Arial" panose="020B0604020202020204" pitchFamily="34" charset="0"/>
                <a:ea typeface="SimHei" panose="02010609060101010101" pitchFamily="49" charset="-122"/>
                <a:cs typeface="Arial" panose="020B0604020202020204" pitchFamily="34" charset="0"/>
                <a:sym typeface="Arial"/>
              </a:rPr>
              <a:t>本材料是 </a:t>
            </a:r>
            <a:r>
              <a:rPr kumimoji="0" lang="en-US" altLang="zh-CN" sz="700" b="0" i="0" u="none" strike="noStrike" kern="1200" cap="none" spc="0" normalizeH="0" baseline="0" noProof="0" dirty="0">
                <a:ln>
                  <a:noFill/>
                </a:ln>
                <a:solidFill>
                  <a:schemeClr val="bg2"/>
                </a:solidFill>
                <a:effectLst/>
                <a:uLnTx/>
                <a:uFillTx/>
                <a:latin typeface="Arial" panose="020B0604020202020204" pitchFamily="34" charset="0"/>
                <a:ea typeface="SimHei" panose="02010609060101010101" pitchFamily="49" charset="-122"/>
                <a:cs typeface="Arial" panose="020B0604020202020204" pitchFamily="34" charset="0"/>
                <a:sym typeface="Arial"/>
              </a:rPr>
              <a:t>NVIDIA </a:t>
            </a:r>
            <a:r>
              <a:rPr kumimoji="0" lang="zh-CN" altLang="en-US" sz="700" b="0" i="0" u="none" strike="noStrike" kern="1200" cap="none" spc="0" normalizeH="0" baseline="0" noProof="0" dirty="0">
                <a:ln>
                  <a:noFill/>
                </a:ln>
                <a:solidFill>
                  <a:schemeClr val="bg2"/>
                </a:solidFill>
                <a:effectLst/>
                <a:uLnTx/>
                <a:uFillTx/>
                <a:latin typeface="Arial" panose="020B0604020202020204" pitchFamily="34" charset="0"/>
                <a:ea typeface="SimHei" panose="02010609060101010101" pitchFamily="49" charset="-122"/>
                <a:cs typeface="Arial" panose="020B0604020202020204" pitchFamily="34" charset="0"/>
                <a:sym typeface="Arial"/>
              </a:rPr>
              <a:t>的专有信息，未经 </a:t>
            </a:r>
            <a:r>
              <a:rPr kumimoji="0" lang="en-US" altLang="zh-CN" sz="700" b="0" i="0" u="none" strike="noStrike" kern="1200" cap="none" spc="0" normalizeH="0" baseline="0" noProof="0" dirty="0">
                <a:ln>
                  <a:noFill/>
                </a:ln>
                <a:solidFill>
                  <a:schemeClr val="bg2"/>
                </a:solidFill>
                <a:effectLst/>
                <a:uLnTx/>
                <a:uFillTx/>
                <a:latin typeface="Arial" panose="020B0604020202020204" pitchFamily="34" charset="0"/>
                <a:ea typeface="SimHei" panose="02010609060101010101" pitchFamily="49" charset="-122"/>
                <a:cs typeface="Arial" panose="020B0604020202020204" pitchFamily="34" charset="0"/>
                <a:sym typeface="Arial"/>
              </a:rPr>
              <a:t>NVIDIA </a:t>
            </a:r>
            <a:r>
              <a:rPr kumimoji="0" lang="zh-CN" altLang="en-US" sz="700" b="0" i="0" u="none" strike="noStrike" kern="1200" cap="none" spc="0" normalizeH="0" baseline="0" noProof="0" dirty="0">
                <a:ln>
                  <a:noFill/>
                </a:ln>
                <a:solidFill>
                  <a:schemeClr val="bg2"/>
                </a:solidFill>
                <a:effectLst/>
                <a:uLnTx/>
                <a:uFillTx/>
                <a:latin typeface="Arial" panose="020B0604020202020204" pitchFamily="34" charset="0"/>
                <a:ea typeface="SimHei" panose="02010609060101010101" pitchFamily="49" charset="-122"/>
                <a:cs typeface="Arial" panose="020B0604020202020204" pitchFamily="34" charset="0"/>
                <a:sym typeface="Arial"/>
              </a:rPr>
              <a:t>授权不得分发。</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64"/>
        <p:cNvGrpSpPr/>
        <p:nvPr/>
      </p:nvGrpSpPr>
      <p:grpSpPr>
        <a:xfrm>
          <a:off x="0" y="0"/>
          <a:ext cx="0" cy="0"/>
          <a:chOff x="0" y="0"/>
          <a:chExt cx="0" cy="0"/>
        </a:xfrm>
      </p:grpSpPr>
      <p:sp>
        <p:nvSpPr>
          <p:cNvPr id="565" name="Google Shape;565;p14"/>
          <p:cNvSpPr txBox="1">
            <a:spLocks noGrp="1"/>
          </p:cNvSpPr>
          <p:nvPr>
            <p:ph type="title"/>
          </p:nvPr>
        </p:nvSpPr>
        <p:spPr>
          <a:xfrm>
            <a:off x="498348" y="661226"/>
            <a:ext cx="9976104" cy="590931"/>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None/>
            </a:pPr>
            <a:r>
              <a:rPr lang="zh-CN" altLang="en-US">
                <a:latin typeface="Trebuchet MS" panose="020B0603020202020204" pitchFamily="34" charset="0"/>
                <a:ea typeface="黑体" panose="02010609060101010101" pitchFamily="49" charset="-122"/>
                <a:cs typeface="Trebuchet MS"/>
                <a:sym typeface="Trebuchet MS"/>
              </a:rPr>
              <a:t>专家系统</a:t>
            </a:r>
            <a:endParaRPr lang="zh-CN" altLang="en-US" dirty="0">
              <a:latin typeface="Trebuchet MS" panose="020B0603020202020204" pitchFamily="34" charset="0"/>
              <a:ea typeface="黑体" panose="02010609060101010101" pitchFamily="49" charset="-122"/>
              <a:cs typeface="Trebuchet MS"/>
              <a:sym typeface="Trebuchet MS"/>
            </a:endParaRPr>
          </a:p>
        </p:txBody>
      </p:sp>
      <p:sp>
        <p:nvSpPr>
          <p:cNvPr id="566" name="Google Shape;566;p14"/>
          <p:cNvSpPr txBox="1">
            <a:spLocks noGrp="1"/>
          </p:cNvSpPr>
          <p:nvPr>
            <p:ph type="body" idx="2"/>
          </p:nvPr>
        </p:nvSpPr>
        <p:spPr>
          <a:xfrm>
            <a:off x="498348" y="1183333"/>
            <a:ext cx="9976104" cy="525463"/>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2400"/>
              <a:buFont typeface="Trebuchet MS"/>
              <a:buNone/>
            </a:pPr>
            <a:endParaRPr>
              <a:latin typeface="Trebuchet MS"/>
              <a:ea typeface="Trebuchet MS"/>
              <a:cs typeface="Trebuchet MS"/>
              <a:sym typeface="Trebuchet MS"/>
            </a:endParaRPr>
          </a:p>
        </p:txBody>
      </p:sp>
      <p:grpSp>
        <p:nvGrpSpPr>
          <p:cNvPr id="567" name="Google Shape;567;p14"/>
          <p:cNvGrpSpPr/>
          <p:nvPr/>
        </p:nvGrpSpPr>
        <p:grpSpPr>
          <a:xfrm>
            <a:off x="516750" y="2103488"/>
            <a:ext cx="9948671" cy="3718017"/>
            <a:chOff x="0" y="453"/>
            <a:chExt cx="9948671" cy="3718017"/>
          </a:xfrm>
        </p:grpSpPr>
        <p:sp>
          <p:nvSpPr>
            <p:cNvPr id="568" name="Google Shape;568;p14"/>
            <p:cNvSpPr/>
            <p:nvPr/>
          </p:nvSpPr>
          <p:spPr>
            <a:xfrm>
              <a:off x="0" y="453"/>
              <a:ext cx="9948671" cy="1062290"/>
            </a:xfrm>
            <a:prstGeom prst="roundRect">
              <a:avLst>
                <a:gd name="adj" fmla="val 10000"/>
              </a:avLst>
            </a:prstGeom>
            <a:solidFill>
              <a:srgbClr val="C9D5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14"/>
            <p:cNvSpPr/>
            <p:nvPr/>
          </p:nvSpPr>
          <p:spPr>
            <a:xfrm>
              <a:off x="321342" y="239469"/>
              <a:ext cx="584259" cy="584259"/>
            </a:xfrm>
            <a:prstGeom prst="rect">
              <a:avLst/>
            </a:prstGeom>
            <a:blipFill rotWithShape="1">
              <a:blip r:embed="rId3">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14"/>
            <p:cNvSpPr/>
            <p:nvPr/>
          </p:nvSpPr>
          <p:spPr>
            <a:xfrm>
              <a:off x="1226945" y="453"/>
              <a:ext cx="8721726" cy="106229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14"/>
            <p:cNvSpPr txBox="1"/>
            <p:nvPr/>
          </p:nvSpPr>
          <p:spPr>
            <a:xfrm>
              <a:off x="1226945" y="453"/>
              <a:ext cx="8721726" cy="1062290"/>
            </a:xfrm>
            <a:prstGeom prst="rect">
              <a:avLst/>
            </a:prstGeom>
            <a:noFill/>
            <a:ln>
              <a:noFill/>
            </a:ln>
          </p:spPr>
          <p:txBody>
            <a:bodyPr spcFirstLastPara="1" wrap="square" lIns="112425" tIns="112425" rIns="112425" bIns="112425" anchor="ctr" anchorCtr="0">
              <a:noAutofit/>
            </a:bodyPr>
            <a:lstStyle/>
            <a:p>
              <a:pPr marL="0" marR="0" lvl="0" indent="0" algn="l" rtl="0">
                <a:lnSpc>
                  <a:spcPct val="100000"/>
                </a:lnSpc>
                <a:spcBef>
                  <a:spcPts val="0"/>
                </a:spcBef>
                <a:spcAft>
                  <a:spcPts val="0"/>
                </a:spcAft>
                <a:buClr>
                  <a:srgbClr val="007450"/>
                </a:buClr>
                <a:buSzPts val="2500"/>
                <a:buFont typeface="Microsoft Yahei"/>
                <a:buNone/>
              </a:pPr>
              <a:r>
                <a:rPr lang="zh-CN" altLang="en-US" sz="2500" dirty="0">
                  <a:solidFill>
                    <a:srgbClr val="007450"/>
                  </a:solidFill>
                  <a:latin typeface="Trebuchet MS" panose="020B0603020202020204" pitchFamily="34" charset="0"/>
                  <a:ea typeface="黑体" panose="02010609060101010101" pitchFamily="49" charset="-122"/>
                  <a:cs typeface="Microsoft Yahei"/>
                  <a:sym typeface="Microsoft Yahei"/>
                </a:rPr>
                <a:t>高度复杂</a:t>
              </a:r>
              <a:endParaRPr lang="zh-CN" altLang="en-US" dirty="0">
                <a:latin typeface="Trebuchet MS" panose="020B0603020202020204" pitchFamily="34" charset="0"/>
                <a:ea typeface="黑体" panose="02010609060101010101" pitchFamily="49" charset="-122"/>
              </a:endParaRPr>
            </a:p>
          </p:txBody>
        </p:sp>
        <p:sp>
          <p:nvSpPr>
            <p:cNvPr id="572" name="Google Shape;572;p14"/>
            <p:cNvSpPr/>
            <p:nvPr/>
          </p:nvSpPr>
          <p:spPr>
            <a:xfrm>
              <a:off x="0" y="1328317"/>
              <a:ext cx="9948671" cy="1062290"/>
            </a:xfrm>
            <a:prstGeom prst="roundRect">
              <a:avLst>
                <a:gd name="adj" fmla="val 10000"/>
              </a:avLst>
            </a:prstGeom>
            <a:solidFill>
              <a:srgbClr val="C9D5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14"/>
            <p:cNvSpPr/>
            <p:nvPr/>
          </p:nvSpPr>
          <p:spPr>
            <a:xfrm>
              <a:off x="321342" y="1567332"/>
              <a:ext cx="584259" cy="584259"/>
            </a:xfrm>
            <a:prstGeom prst="rect">
              <a:avLst/>
            </a:prstGeom>
            <a:blipFill rotWithShape="1">
              <a:blip r:embed="rId4">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14"/>
            <p:cNvSpPr/>
            <p:nvPr/>
          </p:nvSpPr>
          <p:spPr>
            <a:xfrm>
              <a:off x="1226945" y="1328317"/>
              <a:ext cx="8721726" cy="106229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14"/>
            <p:cNvSpPr txBox="1"/>
            <p:nvPr/>
          </p:nvSpPr>
          <p:spPr>
            <a:xfrm>
              <a:off x="1226945" y="1328317"/>
              <a:ext cx="8721726" cy="1062290"/>
            </a:xfrm>
            <a:prstGeom prst="rect">
              <a:avLst/>
            </a:prstGeom>
            <a:noFill/>
            <a:ln>
              <a:noFill/>
            </a:ln>
          </p:spPr>
          <p:txBody>
            <a:bodyPr spcFirstLastPara="1" wrap="square" lIns="112425" tIns="112425" rIns="112425" bIns="112425" anchor="ctr" anchorCtr="0">
              <a:noAutofit/>
            </a:bodyPr>
            <a:lstStyle/>
            <a:p>
              <a:pPr marL="0" marR="0" lvl="0" indent="0" algn="l" rtl="0">
                <a:lnSpc>
                  <a:spcPct val="100000"/>
                </a:lnSpc>
                <a:spcBef>
                  <a:spcPts val="0"/>
                </a:spcBef>
                <a:spcAft>
                  <a:spcPts val="0"/>
                </a:spcAft>
                <a:buClr>
                  <a:srgbClr val="007450"/>
                </a:buClr>
                <a:buSzPts val="2500"/>
                <a:buFont typeface="Microsoft Yahei"/>
                <a:buNone/>
              </a:pPr>
              <a:r>
                <a:rPr lang="zh-CN" altLang="en-US" sz="2500" dirty="0">
                  <a:solidFill>
                    <a:srgbClr val="007450"/>
                  </a:solidFill>
                  <a:latin typeface="Trebuchet MS" panose="020B0603020202020204" pitchFamily="34" charset="0"/>
                  <a:ea typeface="黑体" panose="02010609060101010101" pitchFamily="49" charset="-122"/>
                  <a:cs typeface="Microsoft Yahei"/>
                  <a:sym typeface="Microsoft Yahei"/>
                </a:rPr>
                <a:t>由数百位工程师编程</a:t>
              </a:r>
              <a:endParaRPr lang="zh-CN" altLang="en-US" dirty="0">
                <a:latin typeface="Trebuchet MS" panose="020B0603020202020204" pitchFamily="34" charset="0"/>
                <a:ea typeface="黑体" panose="02010609060101010101" pitchFamily="49" charset="-122"/>
              </a:endParaRPr>
            </a:p>
          </p:txBody>
        </p:sp>
        <p:sp>
          <p:nvSpPr>
            <p:cNvPr id="576" name="Google Shape;576;p14"/>
            <p:cNvSpPr/>
            <p:nvPr/>
          </p:nvSpPr>
          <p:spPr>
            <a:xfrm>
              <a:off x="0" y="2656180"/>
              <a:ext cx="9948671" cy="1062290"/>
            </a:xfrm>
            <a:prstGeom prst="roundRect">
              <a:avLst>
                <a:gd name="adj" fmla="val 10000"/>
              </a:avLst>
            </a:prstGeom>
            <a:solidFill>
              <a:srgbClr val="C9D5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14"/>
            <p:cNvSpPr/>
            <p:nvPr/>
          </p:nvSpPr>
          <p:spPr>
            <a:xfrm>
              <a:off x="321342" y="2895195"/>
              <a:ext cx="584259" cy="584259"/>
            </a:xfrm>
            <a:prstGeom prst="rect">
              <a:avLst/>
            </a:prstGeom>
            <a:blipFill rotWithShape="1">
              <a:blip r:embed="rId5">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14"/>
            <p:cNvSpPr/>
            <p:nvPr/>
          </p:nvSpPr>
          <p:spPr>
            <a:xfrm>
              <a:off x="1226945" y="2656180"/>
              <a:ext cx="8721726" cy="106229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14"/>
            <p:cNvSpPr txBox="1"/>
            <p:nvPr/>
          </p:nvSpPr>
          <p:spPr>
            <a:xfrm>
              <a:off x="1226945" y="2656180"/>
              <a:ext cx="8721726" cy="1062290"/>
            </a:xfrm>
            <a:prstGeom prst="rect">
              <a:avLst/>
            </a:prstGeom>
            <a:noFill/>
            <a:ln>
              <a:noFill/>
            </a:ln>
          </p:spPr>
          <p:txBody>
            <a:bodyPr spcFirstLastPara="1" wrap="square" lIns="112425" tIns="112425" rIns="112425" bIns="112425" anchor="ctr" anchorCtr="0">
              <a:noAutofit/>
            </a:bodyPr>
            <a:lstStyle/>
            <a:p>
              <a:pPr marL="0" marR="0" lvl="0" indent="0" algn="l" rtl="0">
                <a:lnSpc>
                  <a:spcPct val="100000"/>
                </a:lnSpc>
                <a:spcBef>
                  <a:spcPts val="0"/>
                </a:spcBef>
                <a:spcAft>
                  <a:spcPts val="0"/>
                </a:spcAft>
                <a:buClr>
                  <a:srgbClr val="007450"/>
                </a:buClr>
                <a:buSzPts val="2500"/>
                <a:buFont typeface="Microsoft Yahei"/>
                <a:buNone/>
              </a:pPr>
              <a:r>
                <a:rPr lang="zh-CN" altLang="en-US" sz="2500" dirty="0">
                  <a:solidFill>
                    <a:srgbClr val="007450"/>
                  </a:solidFill>
                  <a:latin typeface="Trebuchet MS" panose="020B0603020202020204" pitchFamily="34" charset="0"/>
                  <a:ea typeface="黑体" panose="02010609060101010101" pitchFamily="49" charset="-122"/>
                  <a:cs typeface="Microsoft Yahei"/>
                  <a:sym typeface="Microsoft Yahei"/>
                </a:rPr>
                <a:t>对许多规则进行严格编程</a:t>
              </a:r>
              <a:endParaRPr lang="zh-CN" altLang="en-US" dirty="0">
                <a:latin typeface="Trebuchet MS" panose="020B0603020202020204" pitchFamily="34" charset="0"/>
                <a:ea typeface="黑体" panose="02010609060101010101" pitchFamily="49" charset="-122"/>
              </a:endParaRPr>
            </a:p>
          </p:txBody>
        </p:sp>
      </p:grpSp>
      <p:sp>
        <p:nvSpPr>
          <p:cNvPr id="17" name="TextBox 16">
            <a:extLst>
              <a:ext uri="{FF2B5EF4-FFF2-40B4-BE49-F238E27FC236}">
                <a16:creationId xmlns:a16="http://schemas.microsoft.com/office/drawing/2014/main" id="{AA71A13E-EDE9-40F1-B08A-D6F69A5FCD52}"/>
              </a:ext>
            </a:extLst>
          </p:cNvPr>
          <p:cNvSpPr txBox="1"/>
          <p:nvPr/>
        </p:nvSpPr>
        <p:spPr>
          <a:xfrm>
            <a:off x="1" y="5972145"/>
            <a:ext cx="4140200" cy="200055"/>
          </a:xfrm>
          <a:prstGeom prst="rect">
            <a:avLst/>
          </a:prstGeom>
          <a:noFill/>
          <a:ln w="6350" cap="flat" cmpd="sng" algn="ctr">
            <a:noFill/>
            <a:prstDash val="solid"/>
          </a:ln>
          <a:effectLst/>
        </p:spPr>
        <p:txBody>
          <a:bodyPr wrap="square">
            <a:spAutoFit/>
          </a:bodyPr>
          <a:lstStyle/>
          <a:p>
            <a:pPr marL="0" marR="0" lvl="0" indent="0" algn="l" defTabSz="152370" rtl="0" eaLnBrk="1" fontAlgn="base" latinLnBrk="0" hangingPunct="1">
              <a:lnSpc>
                <a:spcPct val="100000"/>
              </a:lnSpc>
              <a:spcBef>
                <a:spcPct val="0"/>
              </a:spcBef>
              <a:spcAft>
                <a:spcPct val="0"/>
              </a:spcAft>
              <a:buClrTx/>
              <a:buSzTx/>
              <a:buFontTx/>
              <a:buNone/>
              <a:tabLst/>
              <a:defRPr/>
            </a:pPr>
            <a:r>
              <a:rPr kumimoji="0" lang="en-US" altLang="zh-CN" sz="700" b="0" i="0" u="none" strike="noStrike" kern="1200" cap="none" spc="0" normalizeH="0" baseline="0" noProof="0" dirty="0">
                <a:ln>
                  <a:noFill/>
                </a:ln>
                <a:solidFill>
                  <a:schemeClr val="bg2"/>
                </a:solidFill>
                <a:effectLst/>
                <a:uLnTx/>
                <a:uFillTx/>
                <a:latin typeface="Arial" panose="020B0604020202020204" pitchFamily="34" charset="0"/>
                <a:ea typeface="SimHei" panose="02010609060101010101" pitchFamily="49" charset="-122"/>
                <a:cs typeface="Arial" panose="020B0604020202020204" pitchFamily="34" charset="0"/>
                <a:sym typeface="Arial"/>
              </a:rPr>
              <a:t>Copyright © 2024 NVIDIA Corporation. </a:t>
            </a:r>
            <a:r>
              <a:rPr kumimoji="0" lang="zh-CN" altLang="en-US" sz="700" b="0" i="0" u="none" strike="noStrike" kern="1200" cap="none" spc="0" normalizeH="0" baseline="0" noProof="0" dirty="0">
                <a:ln>
                  <a:noFill/>
                </a:ln>
                <a:solidFill>
                  <a:schemeClr val="bg2"/>
                </a:solidFill>
                <a:effectLst/>
                <a:uLnTx/>
                <a:uFillTx/>
                <a:latin typeface="Arial" panose="020B0604020202020204" pitchFamily="34" charset="0"/>
                <a:ea typeface="SimHei" panose="02010609060101010101" pitchFamily="49" charset="-122"/>
                <a:cs typeface="Arial" panose="020B0604020202020204" pitchFamily="34" charset="0"/>
                <a:sym typeface="Arial"/>
              </a:rPr>
              <a:t>本材料是 </a:t>
            </a:r>
            <a:r>
              <a:rPr kumimoji="0" lang="en-US" altLang="zh-CN" sz="700" b="0" i="0" u="none" strike="noStrike" kern="1200" cap="none" spc="0" normalizeH="0" baseline="0" noProof="0" dirty="0">
                <a:ln>
                  <a:noFill/>
                </a:ln>
                <a:solidFill>
                  <a:schemeClr val="bg2"/>
                </a:solidFill>
                <a:effectLst/>
                <a:uLnTx/>
                <a:uFillTx/>
                <a:latin typeface="Arial" panose="020B0604020202020204" pitchFamily="34" charset="0"/>
                <a:ea typeface="SimHei" panose="02010609060101010101" pitchFamily="49" charset="-122"/>
                <a:cs typeface="Arial" panose="020B0604020202020204" pitchFamily="34" charset="0"/>
                <a:sym typeface="Arial"/>
              </a:rPr>
              <a:t>NVIDIA </a:t>
            </a:r>
            <a:r>
              <a:rPr kumimoji="0" lang="zh-CN" altLang="en-US" sz="700" b="0" i="0" u="none" strike="noStrike" kern="1200" cap="none" spc="0" normalizeH="0" baseline="0" noProof="0" dirty="0">
                <a:ln>
                  <a:noFill/>
                </a:ln>
                <a:solidFill>
                  <a:schemeClr val="bg2"/>
                </a:solidFill>
                <a:effectLst/>
                <a:uLnTx/>
                <a:uFillTx/>
                <a:latin typeface="Arial" panose="020B0604020202020204" pitchFamily="34" charset="0"/>
                <a:ea typeface="SimHei" panose="02010609060101010101" pitchFamily="49" charset="-122"/>
                <a:cs typeface="Arial" panose="020B0604020202020204" pitchFamily="34" charset="0"/>
                <a:sym typeface="Arial"/>
              </a:rPr>
              <a:t>的专有信息，未经 </a:t>
            </a:r>
            <a:r>
              <a:rPr kumimoji="0" lang="en-US" altLang="zh-CN" sz="700" b="0" i="0" u="none" strike="noStrike" kern="1200" cap="none" spc="0" normalizeH="0" baseline="0" noProof="0" dirty="0">
                <a:ln>
                  <a:noFill/>
                </a:ln>
                <a:solidFill>
                  <a:schemeClr val="bg2"/>
                </a:solidFill>
                <a:effectLst/>
                <a:uLnTx/>
                <a:uFillTx/>
                <a:latin typeface="Arial" panose="020B0604020202020204" pitchFamily="34" charset="0"/>
                <a:ea typeface="SimHei" panose="02010609060101010101" pitchFamily="49" charset="-122"/>
                <a:cs typeface="Arial" panose="020B0604020202020204" pitchFamily="34" charset="0"/>
                <a:sym typeface="Arial"/>
              </a:rPr>
              <a:t>NVIDIA </a:t>
            </a:r>
            <a:r>
              <a:rPr kumimoji="0" lang="zh-CN" altLang="en-US" sz="700" b="0" i="0" u="none" strike="noStrike" kern="1200" cap="none" spc="0" normalizeH="0" baseline="0" noProof="0" dirty="0">
                <a:ln>
                  <a:noFill/>
                </a:ln>
                <a:solidFill>
                  <a:schemeClr val="bg2"/>
                </a:solidFill>
                <a:effectLst/>
                <a:uLnTx/>
                <a:uFillTx/>
                <a:latin typeface="Arial" panose="020B0604020202020204" pitchFamily="34" charset="0"/>
                <a:ea typeface="SimHei" panose="02010609060101010101" pitchFamily="49" charset="-122"/>
                <a:cs typeface="Arial" panose="020B0604020202020204" pitchFamily="34" charset="0"/>
                <a:sym typeface="Arial"/>
              </a:rPr>
              <a:t>授权不得分发。</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84"/>
        <p:cNvGrpSpPr/>
        <p:nvPr/>
      </p:nvGrpSpPr>
      <p:grpSpPr>
        <a:xfrm>
          <a:off x="0" y="0"/>
          <a:ext cx="0" cy="0"/>
          <a:chOff x="0" y="0"/>
          <a:chExt cx="0" cy="0"/>
        </a:xfrm>
      </p:grpSpPr>
      <p:sp>
        <p:nvSpPr>
          <p:cNvPr id="585" name="Google Shape;585;p15"/>
          <p:cNvSpPr txBox="1">
            <a:spLocks noGrp="1"/>
          </p:cNvSpPr>
          <p:nvPr>
            <p:ph type="title"/>
          </p:nvPr>
        </p:nvSpPr>
        <p:spPr>
          <a:xfrm>
            <a:off x="498348" y="661226"/>
            <a:ext cx="9976104" cy="590931"/>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zh-CN" altLang="en-US">
                <a:latin typeface="Trebuchet MS" panose="020B0603020202020204" pitchFamily="34" charset="0"/>
                <a:ea typeface="黑体" panose="02010609060101010101" pitchFamily="49" charset="-122"/>
                <a:cs typeface="Trebuchet MS"/>
                <a:sym typeface="Trebuchet MS"/>
              </a:rPr>
              <a:t>专家系统 </a:t>
            </a:r>
            <a:r>
              <a:rPr lang="en-US" altLang="zh-CN">
                <a:latin typeface="Trebuchet MS" panose="020B0603020202020204" pitchFamily="34" charset="0"/>
                <a:ea typeface="黑体" panose="02010609060101010101" pitchFamily="49" charset="-122"/>
                <a:cs typeface="Trebuchet MS"/>
                <a:sym typeface="Trebuchet MS"/>
              </a:rPr>
              <a:t>– </a:t>
            </a:r>
            <a:r>
              <a:rPr lang="zh-CN" altLang="en-US">
                <a:latin typeface="Trebuchet MS" panose="020B0603020202020204" pitchFamily="34" charset="0"/>
                <a:ea typeface="黑体" panose="02010609060101010101" pitchFamily="49" charset="-122"/>
                <a:cs typeface="Trebuchet MS"/>
                <a:sym typeface="Trebuchet MS"/>
              </a:rPr>
              <a:t>局限性</a:t>
            </a:r>
            <a:endParaRPr lang="zh-CN" altLang="en-US" dirty="0">
              <a:latin typeface="Trebuchet MS" panose="020B0603020202020204" pitchFamily="34" charset="0"/>
              <a:ea typeface="黑体" panose="02010609060101010101" pitchFamily="49" charset="-122"/>
              <a:cs typeface="Trebuchet MS"/>
              <a:sym typeface="Trebuchet MS"/>
            </a:endParaRPr>
          </a:p>
        </p:txBody>
      </p:sp>
      <p:sp>
        <p:nvSpPr>
          <p:cNvPr id="586" name="Google Shape;586;p15"/>
          <p:cNvSpPr txBox="1">
            <a:spLocks noGrp="1"/>
          </p:cNvSpPr>
          <p:nvPr>
            <p:ph type="body" idx="1"/>
          </p:nvPr>
        </p:nvSpPr>
        <p:spPr>
          <a:xfrm>
            <a:off x="895876" y="1712191"/>
            <a:ext cx="9266284" cy="592221"/>
          </a:xfrm>
          <a:prstGeom prst="rect">
            <a:avLst/>
          </a:prstGeom>
          <a:solidFill>
            <a:schemeClr val="lt2"/>
          </a:solidFill>
          <a:ln w="38100" cap="flat" cmpd="sng">
            <a:solidFill>
              <a:schemeClr val="lt1"/>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2600"/>
              <a:buFont typeface="Trebuchet MS"/>
              <a:buNone/>
            </a:pPr>
            <a:r>
              <a:rPr lang="zh-CN" altLang="en-US" sz="2600">
                <a:solidFill>
                  <a:schemeClr val="lt1"/>
                </a:solidFill>
                <a:latin typeface="Trebuchet MS" panose="020B0603020202020204" pitchFamily="34" charset="0"/>
                <a:ea typeface="黑体" panose="02010609060101010101" pitchFamily="49" charset="-122"/>
                <a:cs typeface="Trebuchet MS"/>
                <a:sym typeface="Trebuchet MS"/>
              </a:rPr>
              <a:t>这三幅图像是什么？</a:t>
            </a:r>
            <a:endParaRPr lang="zh-CN" altLang="en-US" sz="2600" dirty="0">
              <a:solidFill>
                <a:schemeClr val="lt1"/>
              </a:solidFill>
              <a:latin typeface="Trebuchet MS" panose="020B0603020202020204" pitchFamily="34" charset="0"/>
              <a:ea typeface="黑体" panose="02010609060101010101" pitchFamily="49" charset="-122"/>
              <a:cs typeface="Trebuchet MS"/>
              <a:sym typeface="Trebuchet MS"/>
            </a:endParaRPr>
          </a:p>
        </p:txBody>
      </p:sp>
      <p:pic>
        <p:nvPicPr>
          <p:cNvPr id="587" name="Google Shape;587;p15" descr="Kitten in Flower Meadow"/>
          <p:cNvPicPr preferRelativeResize="0"/>
          <p:nvPr/>
        </p:nvPicPr>
        <p:blipFill rotWithShape="1">
          <a:blip r:embed="rId3">
            <a:alphaModFix/>
          </a:blip>
          <a:srcRect/>
          <a:stretch/>
        </p:blipFill>
        <p:spPr>
          <a:xfrm>
            <a:off x="4069520" y="3086100"/>
            <a:ext cx="2890932" cy="1926817"/>
          </a:xfrm>
          <a:prstGeom prst="rect">
            <a:avLst/>
          </a:prstGeom>
          <a:noFill/>
          <a:ln w="38100" cap="flat" cmpd="sng">
            <a:solidFill>
              <a:schemeClr val="lt1"/>
            </a:solidFill>
            <a:prstDash val="solid"/>
            <a:round/>
            <a:headEnd type="none" w="sm" len="sm"/>
            <a:tailEnd type="none" w="sm" len="sm"/>
          </a:ln>
          <a:effectLst>
            <a:outerShdw blurRad="50800" dist="38100" dir="8100000" algn="tr" rotWithShape="0">
              <a:srgbClr val="000000">
                <a:alpha val="40000"/>
              </a:srgbClr>
            </a:outerShdw>
          </a:effectLst>
        </p:spPr>
      </p:pic>
      <p:pic>
        <p:nvPicPr>
          <p:cNvPr id="588" name="Google Shape;588;p15" descr="Closeup of yellow classic vintage car"/>
          <p:cNvPicPr preferRelativeResize="0"/>
          <p:nvPr/>
        </p:nvPicPr>
        <p:blipFill rotWithShape="1">
          <a:blip r:embed="rId4">
            <a:alphaModFix/>
          </a:blip>
          <a:srcRect/>
          <a:stretch/>
        </p:blipFill>
        <p:spPr>
          <a:xfrm>
            <a:off x="7271227" y="3086100"/>
            <a:ext cx="2890932" cy="1926817"/>
          </a:xfrm>
          <a:prstGeom prst="rect">
            <a:avLst/>
          </a:prstGeom>
          <a:noFill/>
          <a:ln w="38100" cap="flat" cmpd="sng">
            <a:solidFill>
              <a:schemeClr val="lt1"/>
            </a:solidFill>
            <a:prstDash val="solid"/>
            <a:round/>
            <a:headEnd type="none" w="sm" len="sm"/>
            <a:tailEnd type="none" w="sm" len="sm"/>
          </a:ln>
          <a:effectLst>
            <a:outerShdw blurRad="50800" dist="38100" dir="8100000" algn="tr" rotWithShape="0">
              <a:srgbClr val="000000">
                <a:alpha val="40000"/>
              </a:srgbClr>
            </a:outerShdw>
          </a:effectLst>
        </p:spPr>
      </p:pic>
      <p:pic>
        <p:nvPicPr>
          <p:cNvPr id="589" name="Google Shape;589;p15" descr="Breaking wave"/>
          <p:cNvPicPr preferRelativeResize="0"/>
          <p:nvPr/>
        </p:nvPicPr>
        <p:blipFill rotWithShape="1">
          <a:blip r:embed="rId5">
            <a:alphaModFix/>
          </a:blip>
          <a:srcRect/>
          <a:stretch/>
        </p:blipFill>
        <p:spPr>
          <a:xfrm>
            <a:off x="895876" y="3086100"/>
            <a:ext cx="2862870" cy="1908114"/>
          </a:xfrm>
          <a:prstGeom prst="rect">
            <a:avLst/>
          </a:prstGeom>
          <a:noFill/>
          <a:ln w="38100" cap="flat" cmpd="sng">
            <a:solidFill>
              <a:schemeClr val="lt1"/>
            </a:solidFill>
            <a:prstDash val="solid"/>
            <a:round/>
            <a:headEnd type="none" w="sm" len="sm"/>
            <a:tailEnd type="none" w="sm" len="sm"/>
          </a:ln>
          <a:effectLst>
            <a:outerShdw blurRad="50800" dist="38100" dir="8100000" algn="tr" rotWithShape="0">
              <a:srgbClr val="000000">
                <a:alpha val="40000"/>
              </a:srgbClr>
            </a:outerShdw>
          </a:effectLst>
        </p:spPr>
      </p:pic>
      <p:sp>
        <p:nvSpPr>
          <p:cNvPr id="7" name="TextBox 6">
            <a:extLst>
              <a:ext uri="{FF2B5EF4-FFF2-40B4-BE49-F238E27FC236}">
                <a16:creationId xmlns:a16="http://schemas.microsoft.com/office/drawing/2014/main" id="{6BE21B80-DEE1-4D72-88C6-C8E73C6A1C64}"/>
              </a:ext>
            </a:extLst>
          </p:cNvPr>
          <p:cNvSpPr txBox="1"/>
          <p:nvPr/>
        </p:nvSpPr>
        <p:spPr>
          <a:xfrm>
            <a:off x="1" y="5972145"/>
            <a:ext cx="4140200" cy="200055"/>
          </a:xfrm>
          <a:prstGeom prst="rect">
            <a:avLst/>
          </a:prstGeom>
          <a:noFill/>
          <a:ln w="6350" cap="flat" cmpd="sng" algn="ctr">
            <a:noFill/>
            <a:prstDash val="solid"/>
          </a:ln>
          <a:effectLst/>
        </p:spPr>
        <p:txBody>
          <a:bodyPr wrap="square">
            <a:spAutoFit/>
          </a:bodyPr>
          <a:lstStyle/>
          <a:p>
            <a:pPr marL="0" marR="0" lvl="0" indent="0" algn="l" defTabSz="152370" rtl="0" eaLnBrk="1" fontAlgn="base" latinLnBrk="0" hangingPunct="1">
              <a:lnSpc>
                <a:spcPct val="100000"/>
              </a:lnSpc>
              <a:spcBef>
                <a:spcPct val="0"/>
              </a:spcBef>
              <a:spcAft>
                <a:spcPct val="0"/>
              </a:spcAft>
              <a:buClrTx/>
              <a:buSzTx/>
              <a:buFontTx/>
              <a:buNone/>
              <a:tabLst/>
              <a:defRPr/>
            </a:pPr>
            <a:r>
              <a:rPr kumimoji="0" lang="en-US" altLang="zh-CN" sz="700" b="0" i="0" u="none" strike="noStrike" kern="1200" cap="none" spc="0" normalizeH="0" baseline="0" noProof="0" dirty="0">
                <a:ln>
                  <a:noFill/>
                </a:ln>
                <a:solidFill>
                  <a:schemeClr val="bg2"/>
                </a:solidFill>
                <a:effectLst/>
                <a:uLnTx/>
                <a:uFillTx/>
                <a:latin typeface="Arial" panose="020B0604020202020204" pitchFamily="34" charset="0"/>
                <a:ea typeface="SimHei" panose="02010609060101010101" pitchFamily="49" charset="-122"/>
                <a:cs typeface="Arial" panose="020B0604020202020204" pitchFamily="34" charset="0"/>
                <a:sym typeface="Arial"/>
              </a:rPr>
              <a:t>Copyright © 2024 NVIDIA Corporation. </a:t>
            </a:r>
            <a:r>
              <a:rPr kumimoji="0" lang="zh-CN" altLang="en-US" sz="700" b="0" i="0" u="none" strike="noStrike" kern="1200" cap="none" spc="0" normalizeH="0" baseline="0" noProof="0" dirty="0">
                <a:ln>
                  <a:noFill/>
                </a:ln>
                <a:solidFill>
                  <a:schemeClr val="bg2"/>
                </a:solidFill>
                <a:effectLst/>
                <a:uLnTx/>
                <a:uFillTx/>
                <a:latin typeface="Arial" panose="020B0604020202020204" pitchFamily="34" charset="0"/>
                <a:ea typeface="SimHei" panose="02010609060101010101" pitchFamily="49" charset="-122"/>
                <a:cs typeface="Arial" panose="020B0604020202020204" pitchFamily="34" charset="0"/>
                <a:sym typeface="Arial"/>
              </a:rPr>
              <a:t>本材料是 </a:t>
            </a:r>
            <a:r>
              <a:rPr kumimoji="0" lang="en-US" altLang="zh-CN" sz="700" b="0" i="0" u="none" strike="noStrike" kern="1200" cap="none" spc="0" normalizeH="0" baseline="0" noProof="0" dirty="0">
                <a:ln>
                  <a:noFill/>
                </a:ln>
                <a:solidFill>
                  <a:schemeClr val="bg2"/>
                </a:solidFill>
                <a:effectLst/>
                <a:uLnTx/>
                <a:uFillTx/>
                <a:latin typeface="Arial" panose="020B0604020202020204" pitchFamily="34" charset="0"/>
                <a:ea typeface="SimHei" panose="02010609060101010101" pitchFamily="49" charset="-122"/>
                <a:cs typeface="Arial" panose="020B0604020202020204" pitchFamily="34" charset="0"/>
                <a:sym typeface="Arial"/>
              </a:rPr>
              <a:t>NVIDIA </a:t>
            </a:r>
            <a:r>
              <a:rPr kumimoji="0" lang="zh-CN" altLang="en-US" sz="700" b="0" i="0" u="none" strike="noStrike" kern="1200" cap="none" spc="0" normalizeH="0" baseline="0" noProof="0" dirty="0">
                <a:ln>
                  <a:noFill/>
                </a:ln>
                <a:solidFill>
                  <a:schemeClr val="bg2"/>
                </a:solidFill>
                <a:effectLst/>
                <a:uLnTx/>
                <a:uFillTx/>
                <a:latin typeface="Arial" panose="020B0604020202020204" pitchFamily="34" charset="0"/>
                <a:ea typeface="SimHei" panose="02010609060101010101" pitchFamily="49" charset="-122"/>
                <a:cs typeface="Arial" panose="020B0604020202020204" pitchFamily="34" charset="0"/>
                <a:sym typeface="Arial"/>
              </a:rPr>
              <a:t>的专有信息，未经 </a:t>
            </a:r>
            <a:r>
              <a:rPr kumimoji="0" lang="en-US" altLang="zh-CN" sz="700" b="0" i="0" u="none" strike="noStrike" kern="1200" cap="none" spc="0" normalizeH="0" baseline="0" noProof="0" dirty="0">
                <a:ln>
                  <a:noFill/>
                </a:ln>
                <a:solidFill>
                  <a:schemeClr val="bg2"/>
                </a:solidFill>
                <a:effectLst/>
                <a:uLnTx/>
                <a:uFillTx/>
                <a:latin typeface="Arial" panose="020B0604020202020204" pitchFamily="34" charset="0"/>
                <a:ea typeface="SimHei" panose="02010609060101010101" pitchFamily="49" charset="-122"/>
                <a:cs typeface="Arial" panose="020B0604020202020204" pitchFamily="34" charset="0"/>
                <a:sym typeface="Arial"/>
              </a:rPr>
              <a:t>NVIDIA </a:t>
            </a:r>
            <a:r>
              <a:rPr kumimoji="0" lang="zh-CN" altLang="en-US" sz="700" b="0" i="0" u="none" strike="noStrike" kern="1200" cap="none" spc="0" normalizeH="0" baseline="0" noProof="0" dirty="0">
                <a:ln>
                  <a:noFill/>
                </a:ln>
                <a:solidFill>
                  <a:schemeClr val="bg2"/>
                </a:solidFill>
                <a:effectLst/>
                <a:uLnTx/>
                <a:uFillTx/>
                <a:latin typeface="Arial" panose="020B0604020202020204" pitchFamily="34" charset="0"/>
                <a:ea typeface="SimHei" panose="02010609060101010101" pitchFamily="49" charset="-122"/>
                <a:cs typeface="Arial" panose="020B0604020202020204" pitchFamily="34" charset="0"/>
                <a:sym typeface="Arial"/>
              </a:rPr>
              <a:t>授权不得分发。</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94"/>
        <p:cNvGrpSpPr/>
        <p:nvPr/>
      </p:nvGrpSpPr>
      <p:grpSpPr>
        <a:xfrm>
          <a:off x="0" y="0"/>
          <a:ext cx="0" cy="0"/>
          <a:chOff x="0" y="0"/>
          <a:chExt cx="0" cy="0"/>
        </a:xfrm>
      </p:grpSpPr>
      <p:sp>
        <p:nvSpPr>
          <p:cNvPr id="595" name="Google Shape;595;p16"/>
          <p:cNvSpPr txBox="1">
            <a:spLocks noGrp="1"/>
          </p:cNvSpPr>
          <p:nvPr>
            <p:ph type="title"/>
          </p:nvPr>
        </p:nvSpPr>
        <p:spPr>
          <a:xfrm>
            <a:off x="498348" y="661226"/>
            <a:ext cx="9976104" cy="590931"/>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zh-CN" altLang="en-US" dirty="0">
                <a:latin typeface="Trebuchet MS" panose="020B0603020202020204" pitchFamily="34" charset="0"/>
                <a:ea typeface="黑体" panose="02010609060101010101" pitchFamily="49" charset="-122"/>
                <a:cs typeface="Trebuchet MS"/>
                <a:sym typeface="Trebuchet MS"/>
              </a:rPr>
              <a:t>儿童如何学习 </a:t>
            </a:r>
            <a:r>
              <a:rPr lang="zh-CN" altLang="en-US" dirty="0">
                <a:latin typeface="Trebuchet MS" panose="020B0603020202020204" pitchFamily="34" charset="0"/>
                <a:ea typeface="黑体" panose="02010609060101010101" pitchFamily="49" charset="-122"/>
                <a:cs typeface="Microsoft Yahei"/>
                <a:sym typeface="Microsoft Yahei"/>
              </a:rPr>
              <a:t>？</a:t>
            </a:r>
            <a:endParaRPr lang="zh-CN" altLang="en-US" dirty="0">
              <a:latin typeface="黑体" panose="02010609060101010101" pitchFamily="49" charset="-122"/>
              <a:ea typeface="黑体" panose="02010609060101010101" pitchFamily="49" charset="-122"/>
            </a:endParaRPr>
          </a:p>
        </p:txBody>
      </p:sp>
      <p:sp>
        <p:nvSpPr>
          <p:cNvPr id="596" name="Google Shape;596;p16"/>
          <p:cNvSpPr txBox="1">
            <a:spLocks noGrp="1"/>
          </p:cNvSpPr>
          <p:nvPr>
            <p:ph type="body" idx="1"/>
          </p:nvPr>
        </p:nvSpPr>
        <p:spPr>
          <a:xfrm>
            <a:off x="5286141" y="2230904"/>
            <a:ext cx="5188311" cy="2885832"/>
          </a:xfrm>
          <a:prstGeom prst="rect">
            <a:avLst/>
          </a:prstGeom>
          <a:noFill/>
          <a:ln>
            <a:noFill/>
          </a:ln>
        </p:spPr>
        <p:txBody>
          <a:bodyPr spcFirstLastPara="1" wrap="square" lIns="91425" tIns="45700" rIns="91425" bIns="45700" anchor="t" anchorCtr="0">
            <a:noAutofit/>
          </a:bodyPr>
          <a:lstStyle/>
          <a:p>
            <a:pPr marL="457200" lvl="0" indent="-457200" algn="l" rtl="0">
              <a:lnSpc>
                <a:spcPct val="90000"/>
              </a:lnSpc>
              <a:spcBef>
                <a:spcPts val="0"/>
              </a:spcBef>
              <a:spcAft>
                <a:spcPts val="0"/>
              </a:spcAft>
              <a:buClr>
                <a:schemeClr val="dk2"/>
              </a:buClr>
              <a:buSzPts val="1800"/>
              <a:buFont typeface="Arial"/>
              <a:buChar char="•"/>
            </a:pPr>
            <a:r>
              <a:rPr lang="zh-CN" altLang="en-US" sz="1800" dirty="0">
                <a:latin typeface="Trebuchet MS" panose="020B0603020202020204" pitchFamily="34" charset="0"/>
                <a:ea typeface="黑体" panose="02010609060101010101" pitchFamily="49" charset="-122"/>
                <a:cs typeface="Microsoft Yahei"/>
                <a:sym typeface="Microsoft Yahei"/>
              </a:rPr>
              <a:t>让他们接触大量数据</a:t>
            </a:r>
            <a:endParaRPr lang="zh-CN" altLang="en-US" sz="1800" dirty="0">
              <a:latin typeface="Trebuchet MS" panose="020B0603020202020204" pitchFamily="34" charset="0"/>
              <a:ea typeface="黑体" panose="02010609060101010101" pitchFamily="49" charset="-122"/>
            </a:endParaRPr>
          </a:p>
          <a:p>
            <a:pPr marL="457200" lvl="0" indent="-457200" algn="l" rtl="0">
              <a:lnSpc>
                <a:spcPct val="90000"/>
              </a:lnSpc>
              <a:spcBef>
                <a:spcPts val="1800"/>
              </a:spcBef>
              <a:spcAft>
                <a:spcPts val="0"/>
              </a:spcAft>
              <a:buClr>
                <a:schemeClr val="dk2"/>
              </a:buClr>
              <a:buSzPts val="1800"/>
              <a:buFont typeface="Arial"/>
              <a:buChar char="•"/>
            </a:pPr>
            <a:r>
              <a:rPr lang="zh-CN" altLang="en-US" sz="1800" dirty="0">
                <a:latin typeface="Trebuchet MS" panose="020B0603020202020204" pitchFamily="34" charset="0"/>
                <a:ea typeface="黑体" panose="02010609060101010101" pitchFamily="49" charset="-122"/>
                <a:cs typeface="Microsoft Yahei"/>
                <a:sym typeface="Microsoft Yahei"/>
              </a:rPr>
              <a:t>向他们提供“正确答案”</a:t>
            </a:r>
            <a:endParaRPr lang="zh-CN" altLang="en-US" sz="1800" dirty="0">
              <a:latin typeface="Trebuchet MS" panose="020B0603020202020204" pitchFamily="34" charset="0"/>
              <a:ea typeface="黑体" panose="02010609060101010101" pitchFamily="49" charset="-122"/>
            </a:endParaRPr>
          </a:p>
          <a:p>
            <a:pPr marL="457200" lvl="0" indent="-457200" algn="l" rtl="0">
              <a:lnSpc>
                <a:spcPct val="90000"/>
              </a:lnSpc>
              <a:spcBef>
                <a:spcPts val="1800"/>
              </a:spcBef>
              <a:spcAft>
                <a:spcPts val="0"/>
              </a:spcAft>
              <a:buClr>
                <a:schemeClr val="dk2"/>
              </a:buClr>
              <a:buSzPts val="1800"/>
              <a:buFont typeface="Arial"/>
              <a:buChar char="•"/>
            </a:pPr>
            <a:r>
              <a:rPr lang="zh-CN" altLang="en-US" sz="1800" dirty="0">
                <a:latin typeface="Trebuchet MS" panose="020B0603020202020204" pitchFamily="34" charset="0"/>
                <a:ea typeface="黑体" panose="02010609060101010101" pitchFamily="49" charset="-122"/>
                <a:cs typeface="Microsoft Yahei"/>
                <a:sym typeface="Microsoft Yahei"/>
              </a:rPr>
              <a:t>他们将自己挑选重要的模式</a:t>
            </a:r>
            <a:endParaRPr lang="zh-CN" altLang="en-US" sz="1800" dirty="0">
              <a:latin typeface="黑体" panose="02010609060101010101" pitchFamily="49" charset="-122"/>
              <a:ea typeface="黑体" panose="02010609060101010101" pitchFamily="49" charset="-122"/>
            </a:endParaRPr>
          </a:p>
        </p:txBody>
      </p:sp>
      <p:sp>
        <p:nvSpPr>
          <p:cNvPr id="597" name="Google Shape;597;p16"/>
          <p:cNvSpPr txBox="1">
            <a:spLocks noGrp="1"/>
          </p:cNvSpPr>
          <p:nvPr>
            <p:ph type="body" idx="2"/>
          </p:nvPr>
        </p:nvSpPr>
        <p:spPr>
          <a:xfrm>
            <a:off x="498348" y="1183333"/>
            <a:ext cx="9976104" cy="525463"/>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2800"/>
              <a:buFont typeface="Trebuchet MS"/>
              <a:buNone/>
            </a:pPr>
            <a:endParaRPr sz="2800">
              <a:latin typeface="Trebuchet MS"/>
              <a:ea typeface="Trebuchet MS"/>
              <a:cs typeface="Trebuchet MS"/>
              <a:sym typeface="Trebuchet MS"/>
            </a:endParaRPr>
          </a:p>
        </p:txBody>
      </p:sp>
      <p:pic>
        <p:nvPicPr>
          <p:cNvPr id="598" name="Google Shape;598;p16" descr="Aspirations to be an astronaut"/>
          <p:cNvPicPr preferRelativeResize="0"/>
          <p:nvPr/>
        </p:nvPicPr>
        <p:blipFill rotWithShape="1">
          <a:blip r:embed="rId3">
            <a:alphaModFix/>
          </a:blip>
          <a:srcRect/>
          <a:stretch/>
        </p:blipFill>
        <p:spPr>
          <a:xfrm>
            <a:off x="689544" y="2230903"/>
            <a:ext cx="4329804" cy="2885832"/>
          </a:xfrm>
          <a:prstGeom prst="rect">
            <a:avLst/>
          </a:prstGeom>
          <a:noFill/>
          <a:ln w="38100" cap="flat" cmpd="sng">
            <a:solidFill>
              <a:schemeClr val="lt1"/>
            </a:solidFill>
            <a:prstDash val="solid"/>
            <a:round/>
            <a:headEnd type="none" w="sm" len="sm"/>
            <a:tailEnd type="none" w="sm" len="sm"/>
          </a:ln>
          <a:effectLst>
            <a:outerShdw blurRad="50800" dist="38100" dir="8100000" algn="tr" rotWithShape="0">
              <a:srgbClr val="000000">
                <a:alpha val="40000"/>
              </a:srgbClr>
            </a:outerShdw>
          </a:effectLst>
        </p:spPr>
      </p:pic>
      <p:sp>
        <p:nvSpPr>
          <p:cNvPr id="6" name="TextBox 5">
            <a:extLst>
              <a:ext uri="{FF2B5EF4-FFF2-40B4-BE49-F238E27FC236}">
                <a16:creationId xmlns:a16="http://schemas.microsoft.com/office/drawing/2014/main" id="{6F158E52-A0FF-4F88-87B0-DF1EA7540ECA}"/>
              </a:ext>
            </a:extLst>
          </p:cNvPr>
          <p:cNvSpPr txBox="1"/>
          <p:nvPr/>
        </p:nvSpPr>
        <p:spPr>
          <a:xfrm>
            <a:off x="1" y="5972145"/>
            <a:ext cx="4140200" cy="200055"/>
          </a:xfrm>
          <a:prstGeom prst="rect">
            <a:avLst/>
          </a:prstGeom>
          <a:noFill/>
          <a:ln w="6350" cap="flat" cmpd="sng" algn="ctr">
            <a:noFill/>
            <a:prstDash val="solid"/>
          </a:ln>
          <a:effectLst/>
        </p:spPr>
        <p:txBody>
          <a:bodyPr wrap="square">
            <a:spAutoFit/>
          </a:bodyPr>
          <a:lstStyle/>
          <a:p>
            <a:pPr marL="0" marR="0" lvl="0" indent="0" algn="l" defTabSz="152370" rtl="0" eaLnBrk="1" fontAlgn="base" latinLnBrk="0" hangingPunct="1">
              <a:lnSpc>
                <a:spcPct val="100000"/>
              </a:lnSpc>
              <a:spcBef>
                <a:spcPct val="0"/>
              </a:spcBef>
              <a:spcAft>
                <a:spcPct val="0"/>
              </a:spcAft>
              <a:buClrTx/>
              <a:buSzTx/>
              <a:buFontTx/>
              <a:buNone/>
              <a:tabLst/>
              <a:defRPr/>
            </a:pPr>
            <a:r>
              <a:rPr kumimoji="0" lang="en-US" altLang="zh-CN" sz="700" b="0" i="0" u="none" strike="noStrike" kern="1200" cap="none" spc="0" normalizeH="0" baseline="0" noProof="0" dirty="0">
                <a:ln>
                  <a:noFill/>
                </a:ln>
                <a:solidFill>
                  <a:schemeClr val="bg2"/>
                </a:solidFill>
                <a:effectLst/>
                <a:uLnTx/>
                <a:uFillTx/>
                <a:latin typeface="Arial" panose="020B0604020202020204" pitchFamily="34" charset="0"/>
                <a:ea typeface="SimHei" panose="02010609060101010101" pitchFamily="49" charset="-122"/>
                <a:cs typeface="Arial" panose="020B0604020202020204" pitchFamily="34" charset="0"/>
                <a:sym typeface="Arial"/>
              </a:rPr>
              <a:t>Copyright © 2024 NVIDIA Corporation. </a:t>
            </a:r>
            <a:r>
              <a:rPr kumimoji="0" lang="zh-CN" altLang="en-US" sz="700" b="0" i="0" u="none" strike="noStrike" kern="1200" cap="none" spc="0" normalizeH="0" baseline="0" noProof="0" dirty="0">
                <a:ln>
                  <a:noFill/>
                </a:ln>
                <a:solidFill>
                  <a:schemeClr val="bg2"/>
                </a:solidFill>
                <a:effectLst/>
                <a:uLnTx/>
                <a:uFillTx/>
                <a:latin typeface="Arial" panose="020B0604020202020204" pitchFamily="34" charset="0"/>
                <a:ea typeface="SimHei" panose="02010609060101010101" pitchFamily="49" charset="-122"/>
                <a:cs typeface="Arial" panose="020B0604020202020204" pitchFamily="34" charset="0"/>
                <a:sym typeface="Arial"/>
              </a:rPr>
              <a:t>本材料是 </a:t>
            </a:r>
            <a:r>
              <a:rPr kumimoji="0" lang="en-US" altLang="zh-CN" sz="700" b="0" i="0" u="none" strike="noStrike" kern="1200" cap="none" spc="0" normalizeH="0" baseline="0" noProof="0" dirty="0">
                <a:ln>
                  <a:noFill/>
                </a:ln>
                <a:solidFill>
                  <a:schemeClr val="bg2"/>
                </a:solidFill>
                <a:effectLst/>
                <a:uLnTx/>
                <a:uFillTx/>
                <a:latin typeface="Arial" panose="020B0604020202020204" pitchFamily="34" charset="0"/>
                <a:ea typeface="SimHei" panose="02010609060101010101" pitchFamily="49" charset="-122"/>
                <a:cs typeface="Arial" panose="020B0604020202020204" pitchFamily="34" charset="0"/>
                <a:sym typeface="Arial"/>
              </a:rPr>
              <a:t>NVIDIA </a:t>
            </a:r>
            <a:r>
              <a:rPr kumimoji="0" lang="zh-CN" altLang="en-US" sz="700" b="0" i="0" u="none" strike="noStrike" kern="1200" cap="none" spc="0" normalizeH="0" baseline="0" noProof="0" dirty="0">
                <a:ln>
                  <a:noFill/>
                </a:ln>
                <a:solidFill>
                  <a:schemeClr val="bg2"/>
                </a:solidFill>
                <a:effectLst/>
                <a:uLnTx/>
                <a:uFillTx/>
                <a:latin typeface="Arial" panose="020B0604020202020204" pitchFamily="34" charset="0"/>
                <a:ea typeface="SimHei" panose="02010609060101010101" pitchFamily="49" charset="-122"/>
                <a:cs typeface="Arial" panose="020B0604020202020204" pitchFamily="34" charset="0"/>
                <a:sym typeface="Arial"/>
              </a:rPr>
              <a:t>的专有信息，未经 </a:t>
            </a:r>
            <a:r>
              <a:rPr kumimoji="0" lang="en-US" altLang="zh-CN" sz="700" b="0" i="0" u="none" strike="noStrike" kern="1200" cap="none" spc="0" normalizeH="0" baseline="0" noProof="0" dirty="0">
                <a:ln>
                  <a:noFill/>
                </a:ln>
                <a:solidFill>
                  <a:schemeClr val="bg2"/>
                </a:solidFill>
                <a:effectLst/>
                <a:uLnTx/>
                <a:uFillTx/>
                <a:latin typeface="Arial" panose="020B0604020202020204" pitchFamily="34" charset="0"/>
                <a:ea typeface="SimHei" panose="02010609060101010101" pitchFamily="49" charset="-122"/>
                <a:cs typeface="Arial" panose="020B0604020202020204" pitchFamily="34" charset="0"/>
                <a:sym typeface="Arial"/>
              </a:rPr>
              <a:t>NVIDIA </a:t>
            </a:r>
            <a:r>
              <a:rPr kumimoji="0" lang="zh-CN" altLang="en-US" sz="700" b="0" i="0" u="none" strike="noStrike" kern="1200" cap="none" spc="0" normalizeH="0" baseline="0" noProof="0" dirty="0">
                <a:ln>
                  <a:noFill/>
                </a:ln>
                <a:solidFill>
                  <a:schemeClr val="bg2"/>
                </a:solidFill>
                <a:effectLst/>
                <a:uLnTx/>
                <a:uFillTx/>
                <a:latin typeface="Arial" panose="020B0604020202020204" pitchFamily="34" charset="0"/>
                <a:ea typeface="SimHei" panose="02010609060101010101" pitchFamily="49" charset="-122"/>
                <a:cs typeface="Arial" panose="020B0604020202020204" pitchFamily="34" charset="0"/>
                <a:sym typeface="Arial"/>
              </a:rPr>
              <a:t>授权不得分发。</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03"/>
        <p:cNvGrpSpPr/>
        <p:nvPr/>
      </p:nvGrpSpPr>
      <p:grpSpPr>
        <a:xfrm>
          <a:off x="0" y="0"/>
          <a:ext cx="0" cy="0"/>
          <a:chOff x="0" y="0"/>
          <a:chExt cx="0" cy="0"/>
        </a:xfrm>
      </p:grpSpPr>
      <p:sp>
        <p:nvSpPr>
          <p:cNvPr id="604" name="Google Shape;604;p17"/>
          <p:cNvSpPr txBox="1">
            <a:spLocks noGrp="1"/>
          </p:cNvSpPr>
          <p:nvPr>
            <p:ph type="title"/>
          </p:nvPr>
        </p:nvSpPr>
        <p:spPr>
          <a:xfrm>
            <a:off x="498348" y="2790635"/>
            <a:ext cx="9976104" cy="590931"/>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None/>
            </a:pPr>
            <a:r>
              <a:rPr lang="zh-CN" altLang="en-US">
                <a:latin typeface="Trebuchet MS" panose="020B0603020202020204" pitchFamily="34" charset="0"/>
                <a:ea typeface="黑体" panose="02010609060101010101" pitchFamily="49" charset="-122"/>
                <a:cs typeface="Trebuchet MS"/>
                <a:sym typeface="Trebuchet MS"/>
              </a:rPr>
              <a:t>深度学习革命</a:t>
            </a:r>
            <a:endParaRPr lang="zh-CN" altLang="en-US" dirty="0">
              <a:latin typeface="Trebuchet MS" panose="020B0603020202020204" pitchFamily="34" charset="0"/>
              <a:ea typeface="黑体" panose="02010609060101010101" pitchFamily="49" charset="-122"/>
              <a:cs typeface="Trebuchet MS"/>
              <a:sym typeface="Trebuchet M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09"/>
        <p:cNvGrpSpPr/>
        <p:nvPr/>
      </p:nvGrpSpPr>
      <p:grpSpPr>
        <a:xfrm>
          <a:off x="0" y="0"/>
          <a:ext cx="0" cy="0"/>
          <a:chOff x="0" y="0"/>
          <a:chExt cx="0" cy="0"/>
        </a:xfrm>
      </p:grpSpPr>
      <p:sp>
        <p:nvSpPr>
          <p:cNvPr id="610" name="Google Shape;610;p18"/>
          <p:cNvSpPr txBox="1">
            <a:spLocks noGrp="1"/>
          </p:cNvSpPr>
          <p:nvPr>
            <p:ph type="title"/>
          </p:nvPr>
        </p:nvSpPr>
        <p:spPr>
          <a:xfrm>
            <a:off x="498348" y="661226"/>
            <a:ext cx="9976104" cy="590931"/>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zh-CN" altLang="en-US">
                <a:latin typeface="Trebuchet MS" panose="020B0603020202020204" pitchFamily="34" charset="0"/>
                <a:ea typeface="黑体" panose="02010609060101010101" pitchFamily="49" charset="-122"/>
                <a:cs typeface="Trebuchet MS"/>
                <a:sym typeface="Trebuchet MS"/>
              </a:rPr>
              <a:t>数据</a:t>
            </a:r>
            <a:endParaRPr lang="zh-CN" altLang="en-US" dirty="0">
              <a:latin typeface="Trebuchet MS" panose="020B0603020202020204" pitchFamily="34" charset="0"/>
              <a:ea typeface="黑体" panose="02010609060101010101" pitchFamily="49" charset="-122"/>
              <a:cs typeface="Trebuchet MS"/>
              <a:sym typeface="Trebuchet MS"/>
            </a:endParaRPr>
          </a:p>
        </p:txBody>
      </p:sp>
      <p:sp>
        <p:nvSpPr>
          <p:cNvPr id="611" name="Google Shape;611;p18"/>
          <p:cNvSpPr txBox="1">
            <a:spLocks noGrp="1"/>
          </p:cNvSpPr>
          <p:nvPr>
            <p:ph type="body" idx="1"/>
          </p:nvPr>
        </p:nvSpPr>
        <p:spPr>
          <a:xfrm>
            <a:off x="498348" y="2440966"/>
            <a:ext cx="4969650" cy="2747260"/>
          </a:xfrm>
          <a:prstGeom prst="rect">
            <a:avLst/>
          </a:prstGeom>
          <a:gradFill>
            <a:gsLst>
              <a:gs pos="0">
                <a:srgbClr val="000000"/>
              </a:gs>
              <a:gs pos="83000">
                <a:srgbClr val="5A5A5A"/>
              </a:gs>
              <a:gs pos="100000">
                <a:srgbClr val="5A5A5A"/>
              </a:gs>
            </a:gsLst>
            <a:lin ang="2700000" scaled="0"/>
          </a:gradFill>
          <a:ln w="38100" cap="flat" cmpd="sng">
            <a:solidFill>
              <a:schemeClr val="lt1"/>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342900" lvl="0" indent="-342900" algn="l" rtl="0">
              <a:lnSpc>
                <a:spcPct val="100000"/>
              </a:lnSpc>
              <a:spcBef>
                <a:spcPts val="0"/>
              </a:spcBef>
              <a:spcAft>
                <a:spcPts val="0"/>
              </a:spcAft>
              <a:buSzPts val="2400"/>
              <a:buFont typeface="Trebuchet MS"/>
              <a:buChar char="-"/>
            </a:pPr>
            <a:r>
              <a:rPr lang="zh-CN" altLang="en-US" sz="2400">
                <a:solidFill>
                  <a:schemeClr val="lt1"/>
                </a:solidFill>
                <a:latin typeface="Trebuchet MS" panose="020B0603020202020204" pitchFamily="34" charset="0"/>
                <a:ea typeface="黑体" panose="02010609060101010101" pitchFamily="49" charset="-122"/>
                <a:cs typeface="Trebuchet MS"/>
                <a:sym typeface="Trebuchet MS"/>
              </a:rPr>
              <a:t>网络需要大量信息进行学习</a:t>
            </a:r>
          </a:p>
          <a:p>
            <a:pPr marL="342900" lvl="0" indent="-342900" algn="l" rtl="0">
              <a:lnSpc>
                <a:spcPct val="100000"/>
              </a:lnSpc>
              <a:spcBef>
                <a:spcPts val="1800"/>
              </a:spcBef>
              <a:spcAft>
                <a:spcPts val="0"/>
              </a:spcAft>
              <a:buSzPts val="2400"/>
              <a:buFont typeface="Trebuchet MS"/>
              <a:buChar char="-"/>
            </a:pPr>
            <a:r>
              <a:rPr lang="zh-CN" altLang="en-US" sz="2400">
                <a:solidFill>
                  <a:schemeClr val="lt1"/>
                </a:solidFill>
                <a:latin typeface="Trebuchet MS" panose="020B0603020202020204" pitchFamily="34" charset="0"/>
                <a:ea typeface="黑体" panose="02010609060101010101" pitchFamily="49" charset="-122"/>
                <a:cs typeface="Trebuchet MS"/>
                <a:sym typeface="Trebuchet MS"/>
              </a:rPr>
              <a:t>数字时代和互联网提供了这些</a:t>
            </a:r>
            <a:br>
              <a:rPr lang="zh-CN" altLang="en-US" sz="2400">
                <a:solidFill>
                  <a:schemeClr val="lt1"/>
                </a:solidFill>
                <a:latin typeface="Trebuchet MS" panose="020B0603020202020204" pitchFamily="34" charset="0"/>
                <a:ea typeface="黑体" panose="02010609060101010101" pitchFamily="49" charset="-122"/>
                <a:cs typeface="Trebuchet MS"/>
                <a:sym typeface="Trebuchet MS"/>
              </a:rPr>
            </a:br>
            <a:r>
              <a:rPr lang="zh-CN" altLang="en-US" sz="2400">
                <a:solidFill>
                  <a:schemeClr val="lt1"/>
                </a:solidFill>
                <a:latin typeface="Trebuchet MS" panose="020B0603020202020204" pitchFamily="34" charset="0"/>
                <a:ea typeface="黑体" panose="02010609060101010101" pitchFamily="49" charset="-122"/>
                <a:cs typeface="Trebuchet MS"/>
                <a:sym typeface="Trebuchet MS"/>
              </a:rPr>
              <a:t>数据</a:t>
            </a:r>
            <a:endParaRPr lang="zh-CN" altLang="en-US" sz="2400" dirty="0">
              <a:solidFill>
                <a:schemeClr val="lt1"/>
              </a:solidFill>
              <a:latin typeface="Trebuchet MS" panose="020B0603020202020204" pitchFamily="34" charset="0"/>
              <a:ea typeface="黑体" panose="02010609060101010101" pitchFamily="49" charset="-122"/>
              <a:cs typeface="Trebuchet MS"/>
              <a:sym typeface="Trebuchet MS"/>
            </a:endParaRPr>
          </a:p>
        </p:txBody>
      </p:sp>
      <p:sp>
        <p:nvSpPr>
          <p:cNvPr id="612" name="Google Shape;612;p18"/>
          <p:cNvSpPr txBox="1">
            <a:spLocks noGrp="1"/>
          </p:cNvSpPr>
          <p:nvPr>
            <p:ph type="body" idx="2"/>
          </p:nvPr>
        </p:nvSpPr>
        <p:spPr>
          <a:xfrm>
            <a:off x="498348" y="1183333"/>
            <a:ext cx="9976104" cy="525463"/>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2800"/>
              <a:buFont typeface="Trebuchet MS"/>
              <a:buNone/>
            </a:pPr>
            <a:endParaRPr sz="2800">
              <a:latin typeface="Trebuchet MS"/>
              <a:ea typeface="Trebuchet MS"/>
              <a:cs typeface="Trebuchet MS"/>
              <a:sym typeface="Trebuchet MS"/>
            </a:endParaRPr>
          </a:p>
        </p:txBody>
      </p:sp>
      <p:pic>
        <p:nvPicPr>
          <p:cNvPr id="613" name="Google Shape;613;p18" descr="Graph"/>
          <p:cNvPicPr preferRelativeResize="0"/>
          <p:nvPr/>
        </p:nvPicPr>
        <p:blipFill rotWithShape="1">
          <a:blip r:embed="rId3">
            <a:alphaModFix/>
          </a:blip>
          <a:srcRect/>
          <a:stretch/>
        </p:blipFill>
        <p:spPr>
          <a:xfrm>
            <a:off x="6202017" y="2440966"/>
            <a:ext cx="4182386" cy="2747260"/>
          </a:xfrm>
          <a:prstGeom prst="rect">
            <a:avLst/>
          </a:prstGeom>
          <a:noFill/>
          <a:ln w="38100" cap="flat" cmpd="sng">
            <a:solidFill>
              <a:schemeClr val="lt1"/>
            </a:solidFill>
            <a:prstDash val="solid"/>
            <a:round/>
            <a:headEnd type="none" w="sm" len="sm"/>
            <a:tailEnd type="none" w="sm" len="sm"/>
          </a:ln>
          <a:effectLst>
            <a:outerShdw blurRad="50800" dist="38100" dir="8100000" algn="tr" rotWithShape="0">
              <a:srgbClr val="000000">
                <a:alpha val="40000"/>
              </a:srgbClr>
            </a:outerShdw>
          </a:effectLst>
        </p:spPr>
      </p:pic>
      <p:sp>
        <p:nvSpPr>
          <p:cNvPr id="6" name="TextBox 5">
            <a:extLst>
              <a:ext uri="{FF2B5EF4-FFF2-40B4-BE49-F238E27FC236}">
                <a16:creationId xmlns:a16="http://schemas.microsoft.com/office/drawing/2014/main" id="{6391BBE7-9300-4FB2-87F6-6E0C5FBCB3CF}"/>
              </a:ext>
            </a:extLst>
          </p:cNvPr>
          <p:cNvSpPr txBox="1"/>
          <p:nvPr/>
        </p:nvSpPr>
        <p:spPr>
          <a:xfrm>
            <a:off x="1" y="5972145"/>
            <a:ext cx="4140200" cy="200055"/>
          </a:xfrm>
          <a:prstGeom prst="rect">
            <a:avLst/>
          </a:prstGeom>
          <a:noFill/>
          <a:ln w="6350" cap="flat" cmpd="sng" algn="ctr">
            <a:noFill/>
            <a:prstDash val="solid"/>
          </a:ln>
          <a:effectLst/>
        </p:spPr>
        <p:txBody>
          <a:bodyPr wrap="square">
            <a:spAutoFit/>
          </a:bodyPr>
          <a:lstStyle/>
          <a:p>
            <a:pPr marL="0" marR="0" lvl="0" indent="0" algn="l" defTabSz="152370" rtl="0" eaLnBrk="1" fontAlgn="base" latinLnBrk="0" hangingPunct="1">
              <a:lnSpc>
                <a:spcPct val="100000"/>
              </a:lnSpc>
              <a:spcBef>
                <a:spcPct val="0"/>
              </a:spcBef>
              <a:spcAft>
                <a:spcPct val="0"/>
              </a:spcAft>
              <a:buClrTx/>
              <a:buSzTx/>
              <a:buFontTx/>
              <a:buNone/>
              <a:tabLst/>
              <a:defRPr/>
            </a:pPr>
            <a:r>
              <a:rPr kumimoji="0" lang="en-US" altLang="zh-CN" sz="700" b="0" i="0" u="none" strike="noStrike" kern="1200" cap="none" spc="0" normalizeH="0" baseline="0" noProof="0" dirty="0">
                <a:ln>
                  <a:noFill/>
                </a:ln>
                <a:solidFill>
                  <a:schemeClr val="bg2"/>
                </a:solidFill>
                <a:effectLst/>
                <a:uLnTx/>
                <a:uFillTx/>
                <a:latin typeface="Arial" panose="020B0604020202020204" pitchFamily="34" charset="0"/>
                <a:ea typeface="SimHei" panose="02010609060101010101" pitchFamily="49" charset="-122"/>
                <a:cs typeface="Arial" panose="020B0604020202020204" pitchFamily="34" charset="0"/>
                <a:sym typeface="Arial"/>
              </a:rPr>
              <a:t>Copyright © 2024 NVIDIA Corporation. </a:t>
            </a:r>
            <a:r>
              <a:rPr kumimoji="0" lang="zh-CN" altLang="en-US" sz="700" b="0" i="0" u="none" strike="noStrike" kern="1200" cap="none" spc="0" normalizeH="0" baseline="0" noProof="0" dirty="0">
                <a:ln>
                  <a:noFill/>
                </a:ln>
                <a:solidFill>
                  <a:schemeClr val="bg2"/>
                </a:solidFill>
                <a:effectLst/>
                <a:uLnTx/>
                <a:uFillTx/>
                <a:latin typeface="Arial" panose="020B0604020202020204" pitchFamily="34" charset="0"/>
                <a:ea typeface="SimHei" panose="02010609060101010101" pitchFamily="49" charset="-122"/>
                <a:cs typeface="Arial" panose="020B0604020202020204" pitchFamily="34" charset="0"/>
                <a:sym typeface="Arial"/>
              </a:rPr>
              <a:t>本材料是 </a:t>
            </a:r>
            <a:r>
              <a:rPr kumimoji="0" lang="en-US" altLang="zh-CN" sz="700" b="0" i="0" u="none" strike="noStrike" kern="1200" cap="none" spc="0" normalizeH="0" baseline="0" noProof="0" dirty="0">
                <a:ln>
                  <a:noFill/>
                </a:ln>
                <a:solidFill>
                  <a:schemeClr val="bg2"/>
                </a:solidFill>
                <a:effectLst/>
                <a:uLnTx/>
                <a:uFillTx/>
                <a:latin typeface="Arial" panose="020B0604020202020204" pitchFamily="34" charset="0"/>
                <a:ea typeface="SimHei" panose="02010609060101010101" pitchFamily="49" charset="-122"/>
                <a:cs typeface="Arial" panose="020B0604020202020204" pitchFamily="34" charset="0"/>
                <a:sym typeface="Arial"/>
              </a:rPr>
              <a:t>NVIDIA </a:t>
            </a:r>
            <a:r>
              <a:rPr kumimoji="0" lang="zh-CN" altLang="en-US" sz="700" b="0" i="0" u="none" strike="noStrike" kern="1200" cap="none" spc="0" normalizeH="0" baseline="0" noProof="0" dirty="0">
                <a:ln>
                  <a:noFill/>
                </a:ln>
                <a:solidFill>
                  <a:schemeClr val="bg2"/>
                </a:solidFill>
                <a:effectLst/>
                <a:uLnTx/>
                <a:uFillTx/>
                <a:latin typeface="Arial" panose="020B0604020202020204" pitchFamily="34" charset="0"/>
                <a:ea typeface="SimHei" panose="02010609060101010101" pitchFamily="49" charset="-122"/>
                <a:cs typeface="Arial" panose="020B0604020202020204" pitchFamily="34" charset="0"/>
                <a:sym typeface="Arial"/>
              </a:rPr>
              <a:t>的专有信息，未经 </a:t>
            </a:r>
            <a:r>
              <a:rPr kumimoji="0" lang="en-US" altLang="zh-CN" sz="700" b="0" i="0" u="none" strike="noStrike" kern="1200" cap="none" spc="0" normalizeH="0" baseline="0" noProof="0" dirty="0">
                <a:ln>
                  <a:noFill/>
                </a:ln>
                <a:solidFill>
                  <a:schemeClr val="bg2"/>
                </a:solidFill>
                <a:effectLst/>
                <a:uLnTx/>
                <a:uFillTx/>
                <a:latin typeface="Arial" panose="020B0604020202020204" pitchFamily="34" charset="0"/>
                <a:ea typeface="SimHei" panose="02010609060101010101" pitchFamily="49" charset="-122"/>
                <a:cs typeface="Arial" panose="020B0604020202020204" pitchFamily="34" charset="0"/>
                <a:sym typeface="Arial"/>
              </a:rPr>
              <a:t>NVIDIA </a:t>
            </a:r>
            <a:r>
              <a:rPr kumimoji="0" lang="zh-CN" altLang="en-US" sz="700" b="0" i="0" u="none" strike="noStrike" kern="1200" cap="none" spc="0" normalizeH="0" baseline="0" noProof="0" dirty="0">
                <a:ln>
                  <a:noFill/>
                </a:ln>
                <a:solidFill>
                  <a:schemeClr val="bg2"/>
                </a:solidFill>
                <a:effectLst/>
                <a:uLnTx/>
                <a:uFillTx/>
                <a:latin typeface="Arial" panose="020B0604020202020204" pitchFamily="34" charset="0"/>
                <a:ea typeface="SimHei" panose="02010609060101010101" pitchFamily="49" charset="-122"/>
                <a:cs typeface="Arial" panose="020B0604020202020204" pitchFamily="34" charset="0"/>
                <a:sym typeface="Arial"/>
              </a:rPr>
              <a:t>授权不得分发。</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18"/>
        <p:cNvGrpSpPr/>
        <p:nvPr/>
      </p:nvGrpSpPr>
      <p:grpSpPr>
        <a:xfrm>
          <a:off x="0" y="0"/>
          <a:ext cx="0" cy="0"/>
          <a:chOff x="0" y="0"/>
          <a:chExt cx="0" cy="0"/>
        </a:xfrm>
      </p:grpSpPr>
      <p:sp>
        <p:nvSpPr>
          <p:cNvPr id="619" name="Google Shape;619;p19"/>
          <p:cNvSpPr txBox="1">
            <a:spLocks noGrp="1"/>
          </p:cNvSpPr>
          <p:nvPr>
            <p:ph type="title"/>
          </p:nvPr>
        </p:nvSpPr>
        <p:spPr>
          <a:xfrm>
            <a:off x="498348" y="661226"/>
            <a:ext cx="9976104" cy="590931"/>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None/>
            </a:pPr>
            <a:r>
              <a:rPr lang="zh-CN" altLang="en-US">
                <a:latin typeface="Trebuchet MS" panose="020B0603020202020204" pitchFamily="34" charset="0"/>
                <a:ea typeface="黑体" panose="02010609060101010101" pitchFamily="49" charset="-122"/>
                <a:cs typeface="Trebuchet MS"/>
                <a:sym typeface="Trebuchet MS"/>
              </a:rPr>
              <a:t>计算能力</a:t>
            </a:r>
            <a:endParaRPr lang="zh-CN" altLang="en-US" dirty="0">
              <a:latin typeface="Trebuchet MS" panose="020B0603020202020204" pitchFamily="34" charset="0"/>
              <a:ea typeface="黑体" panose="02010609060101010101" pitchFamily="49" charset="-122"/>
              <a:cs typeface="Trebuchet MS"/>
              <a:sym typeface="Trebuchet MS"/>
            </a:endParaRPr>
          </a:p>
        </p:txBody>
      </p:sp>
      <p:pic>
        <p:nvPicPr>
          <p:cNvPr id="620" name="Google Shape;620;p19" descr="Photographer shooting with a camera"/>
          <p:cNvPicPr preferRelativeResize="0"/>
          <p:nvPr/>
        </p:nvPicPr>
        <p:blipFill rotWithShape="1">
          <a:blip r:embed="rId3">
            <a:alphaModFix/>
          </a:blip>
          <a:srcRect t="25932" r="1" b="28049"/>
          <a:stretch/>
        </p:blipFill>
        <p:spPr>
          <a:xfrm>
            <a:off x="512064" y="2454965"/>
            <a:ext cx="9948672" cy="3056009"/>
          </a:xfrm>
          <a:prstGeom prst="rect">
            <a:avLst/>
          </a:prstGeom>
          <a:noFill/>
          <a:ln>
            <a:noFill/>
          </a:ln>
        </p:spPr>
      </p:pic>
      <p:sp>
        <p:nvSpPr>
          <p:cNvPr id="621" name="Google Shape;621;p19"/>
          <p:cNvSpPr txBox="1">
            <a:spLocks noGrp="1"/>
          </p:cNvSpPr>
          <p:nvPr>
            <p:ph type="body" idx="2"/>
          </p:nvPr>
        </p:nvSpPr>
        <p:spPr>
          <a:xfrm>
            <a:off x="484632" y="1414864"/>
            <a:ext cx="9976104" cy="525463"/>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2400"/>
              <a:buFont typeface="Trebuchet MS"/>
              <a:buNone/>
            </a:pPr>
            <a:r>
              <a:rPr lang="zh-CN" altLang="en-US">
                <a:solidFill>
                  <a:srgbClr val="588A00"/>
                </a:solidFill>
                <a:latin typeface="Trebuchet MS" panose="020B0603020202020204" pitchFamily="34" charset="0"/>
                <a:ea typeface="黑体" panose="02010609060101010101" pitchFamily="49" charset="-122"/>
                <a:cs typeface="Trebuchet MS"/>
                <a:sym typeface="Trebuchet MS"/>
              </a:rPr>
              <a:t>需要找到一种方法，能让我们的人工“大脑”在实际时间内观察大量数据</a:t>
            </a:r>
            <a:endParaRPr lang="zh-CN" altLang="en-US" dirty="0">
              <a:solidFill>
                <a:srgbClr val="588A00"/>
              </a:solidFill>
              <a:latin typeface="Trebuchet MS" panose="020B0603020202020204" pitchFamily="34" charset="0"/>
              <a:ea typeface="黑体" panose="02010609060101010101" pitchFamily="49" charset="-122"/>
              <a:cs typeface="Trebuchet MS"/>
              <a:sym typeface="Trebuchet MS"/>
            </a:endParaRPr>
          </a:p>
        </p:txBody>
      </p:sp>
      <p:sp>
        <p:nvSpPr>
          <p:cNvPr id="5" name="TextBox 4">
            <a:extLst>
              <a:ext uri="{FF2B5EF4-FFF2-40B4-BE49-F238E27FC236}">
                <a16:creationId xmlns:a16="http://schemas.microsoft.com/office/drawing/2014/main" id="{0ACE74D2-566B-4D91-8000-8206495B00E8}"/>
              </a:ext>
            </a:extLst>
          </p:cNvPr>
          <p:cNvSpPr txBox="1"/>
          <p:nvPr/>
        </p:nvSpPr>
        <p:spPr>
          <a:xfrm>
            <a:off x="1" y="5972145"/>
            <a:ext cx="4140200" cy="200055"/>
          </a:xfrm>
          <a:prstGeom prst="rect">
            <a:avLst/>
          </a:prstGeom>
          <a:noFill/>
          <a:ln w="6350" cap="flat" cmpd="sng" algn="ctr">
            <a:noFill/>
            <a:prstDash val="solid"/>
          </a:ln>
          <a:effectLst/>
        </p:spPr>
        <p:txBody>
          <a:bodyPr wrap="square">
            <a:spAutoFit/>
          </a:bodyPr>
          <a:lstStyle/>
          <a:p>
            <a:pPr marL="0" marR="0" lvl="0" indent="0" algn="l" defTabSz="152370" rtl="0" eaLnBrk="1" fontAlgn="base" latinLnBrk="0" hangingPunct="1">
              <a:lnSpc>
                <a:spcPct val="100000"/>
              </a:lnSpc>
              <a:spcBef>
                <a:spcPct val="0"/>
              </a:spcBef>
              <a:spcAft>
                <a:spcPct val="0"/>
              </a:spcAft>
              <a:buClrTx/>
              <a:buSzTx/>
              <a:buFontTx/>
              <a:buNone/>
              <a:tabLst/>
              <a:defRPr/>
            </a:pPr>
            <a:r>
              <a:rPr kumimoji="0" lang="en-US" altLang="zh-CN" sz="700" b="0" i="0" u="none" strike="noStrike" kern="1200" cap="none" spc="0" normalizeH="0" baseline="0" noProof="0" dirty="0">
                <a:ln>
                  <a:noFill/>
                </a:ln>
                <a:solidFill>
                  <a:schemeClr val="bg2"/>
                </a:solidFill>
                <a:effectLst/>
                <a:uLnTx/>
                <a:uFillTx/>
                <a:latin typeface="Arial" panose="020B0604020202020204" pitchFamily="34" charset="0"/>
                <a:ea typeface="SimHei" panose="02010609060101010101" pitchFamily="49" charset="-122"/>
                <a:cs typeface="Arial" panose="020B0604020202020204" pitchFamily="34" charset="0"/>
                <a:sym typeface="Arial"/>
              </a:rPr>
              <a:t>Copyright © 2024 NVIDIA Corporation. </a:t>
            </a:r>
            <a:r>
              <a:rPr kumimoji="0" lang="zh-CN" altLang="en-US" sz="700" b="0" i="0" u="none" strike="noStrike" kern="1200" cap="none" spc="0" normalizeH="0" baseline="0" noProof="0" dirty="0">
                <a:ln>
                  <a:noFill/>
                </a:ln>
                <a:solidFill>
                  <a:schemeClr val="bg2"/>
                </a:solidFill>
                <a:effectLst/>
                <a:uLnTx/>
                <a:uFillTx/>
                <a:latin typeface="Arial" panose="020B0604020202020204" pitchFamily="34" charset="0"/>
                <a:ea typeface="SimHei" panose="02010609060101010101" pitchFamily="49" charset="-122"/>
                <a:cs typeface="Arial" panose="020B0604020202020204" pitchFamily="34" charset="0"/>
                <a:sym typeface="Arial"/>
              </a:rPr>
              <a:t>本材料是 </a:t>
            </a:r>
            <a:r>
              <a:rPr kumimoji="0" lang="en-US" altLang="zh-CN" sz="700" b="0" i="0" u="none" strike="noStrike" kern="1200" cap="none" spc="0" normalizeH="0" baseline="0" noProof="0" dirty="0">
                <a:ln>
                  <a:noFill/>
                </a:ln>
                <a:solidFill>
                  <a:schemeClr val="bg2"/>
                </a:solidFill>
                <a:effectLst/>
                <a:uLnTx/>
                <a:uFillTx/>
                <a:latin typeface="Arial" panose="020B0604020202020204" pitchFamily="34" charset="0"/>
                <a:ea typeface="SimHei" panose="02010609060101010101" pitchFamily="49" charset="-122"/>
                <a:cs typeface="Arial" panose="020B0604020202020204" pitchFamily="34" charset="0"/>
                <a:sym typeface="Arial"/>
              </a:rPr>
              <a:t>NVIDIA </a:t>
            </a:r>
            <a:r>
              <a:rPr kumimoji="0" lang="zh-CN" altLang="en-US" sz="700" b="0" i="0" u="none" strike="noStrike" kern="1200" cap="none" spc="0" normalizeH="0" baseline="0" noProof="0" dirty="0">
                <a:ln>
                  <a:noFill/>
                </a:ln>
                <a:solidFill>
                  <a:schemeClr val="bg2"/>
                </a:solidFill>
                <a:effectLst/>
                <a:uLnTx/>
                <a:uFillTx/>
                <a:latin typeface="Arial" panose="020B0604020202020204" pitchFamily="34" charset="0"/>
                <a:ea typeface="SimHei" panose="02010609060101010101" pitchFamily="49" charset="-122"/>
                <a:cs typeface="Arial" panose="020B0604020202020204" pitchFamily="34" charset="0"/>
                <a:sym typeface="Arial"/>
              </a:rPr>
              <a:t>的专有信息，未经 </a:t>
            </a:r>
            <a:r>
              <a:rPr kumimoji="0" lang="en-US" altLang="zh-CN" sz="700" b="0" i="0" u="none" strike="noStrike" kern="1200" cap="none" spc="0" normalizeH="0" baseline="0" noProof="0" dirty="0">
                <a:ln>
                  <a:noFill/>
                </a:ln>
                <a:solidFill>
                  <a:schemeClr val="bg2"/>
                </a:solidFill>
                <a:effectLst/>
                <a:uLnTx/>
                <a:uFillTx/>
                <a:latin typeface="Arial" panose="020B0604020202020204" pitchFamily="34" charset="0"/>
                <a:ea typeface="SimHei" panose="02010609060101010101" pitchFamily="49" charset="-122"/>
                <a:cs typeface="Arial" panose="020B0604020202020204" pitchFamily="34" charset="0"/>
                <a:sym typeface="Arial"/>
              </a:rPr>
              <a:t>NVIDIA </a:t>
            </a:r>
            <a:r>
              <a:rPr kumimoji="0" lang="zh-CN" altLang="en-US" sz="700" b="0" i="0" u="none" strike="noStrike" kern="1200" cap="none" spc="0" normalizeH="0" baseline="0" noProof="0" dirty="0">
                <a:ln>
                  <a:noFill/>
                </a:ln>
                <a:solidFill>
                  <a:schemeClr val="bg2"/>
                </a:solidFill>
                <a:effectLst/>
                <a:uLnTx/>
                <a:uFillTx/>
                <a:latin typeface="Arial" panose="020B0604020202020204" pitchFamily="34" charset="0"/>
                <a:ea typeface="SimHei" panose="02010609060101010101" pitchFamily="49" charset="-122"/>
                <a:cs typeface="Arial" panose="020B0604020202020204" pitchFamily="34" charset="0"/>
                <a:sym typeface="Arial"/>
              </a:rPr>
              <a:t>授权不得分发。</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15"/>
        <p:cNvGrpSpPr/>
        <p:nvPr/>
      </p:nvGrpSpPr>
      <p:grpSpPr>
        <a:xfrm>
          <a:off x="0" y="0"/>
          <a:ext cx="0" cy="0"/>
          <a:chOff x="0" y="0"/>
          <a:chExt cx="0" cy="0"/>
        </a:xfrm>
      </p:grpSpPr>
      <p:sp>
        <p:nvSpPr>
          <p:cNvPr id="416" name="Google Shape;416;p2"/>
          <p:cNvSpPr txBox="1">
            <a:spLocks noGrp="1"/>
          </p:cNvSpPr>
          <p:nvPr>
            <p:ph type="title"/>
          </p:nvPr>
        </p:nvSpPr>
        <p:spPr>
          <a:xfrm>
            <a:off x="4242216" y="673397"/>
            <a:ext cx="6147649" cy="590931"/>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None/>
            </a:pPr>
            <a:r>
              <a:rPr lang="en-US" altLang="zh-CN" sz="3200" b="0">
                <a:latin typeface="Trebuchet MS" panose="020B0603020202020204" pitchFamily="34" charset="0"/>
                <a:ea typeface="黑体" panose="02010609060101010101" pitchFamily="49" charset="-122"/>
                <a:sym typeface="Trebuchet MS"/>
              </a:rPr>
              <a:t>NVIDIA </a:t>
            </a:r>
            <a:r>
              <a:rPr lang="zh-CN" altLang="en-US" sz="3200" b="0">
                <a:latin typeface="Trebuchet MS" panose="020B0603020202020204" pitchFamily="34" charset="0"/>
                <a:ea typeface="黑体" panose="02010609060101010101" pitchFamily="49" charset="-122"/>
                <a:sym typeface="Trebuchet MS"/>
              </a:rPr>
              <a:t>深度学习培</a:t>
            </a:r>
            <a:r>
              <a:rPr lang="zh-CN" altLang="en-US" sz="3200" b="0" dirty="0">
                <a:latin typeface="Trebuchet MS" panose="020B0603020202020204" pitchFamily="34" charset="0"/>
                <a:ea typeface="黑体" panose="02010609060101010101" pitchFamily="49" charset="-122"/>
                <a:sym typeface="Trebuchet MS"/>
              </a:rPr>
              <a:t>训</a:t>
            </a:r>
            <a:r>
              <a:rPr lang="zh-CN" altLang="en-US" sz="3200" b="0">
                <a:latin typeface="Trebuchet MS" panose="020B0603020202020204" pitchFamily="34" charset="0"/>
                <a:ea typeface="黑体" panose="02010609060101010101" pitchFamily="49" charset="-122"/>
                <a:sym typeface="Trebuchet MS"/>
              </a:rPr>
              <a:t>中心 </a:t>
            </a:r>
            <a:r>
              <a:rPr lang="en-US" altLang="zh-CN" sz="3200" b="0">
                <a:latin typeface="Trebuchet MS" panose="020B0603020202020204" pitchFamily="34" charset="0"/>
                <a:ea typeface="黑体" panose="02010609060101010101" pitchFamily="49" charset="-122"/>
                <a:sym typeface="Trebuchet MS"/>
              </a:rPr>
              <a:t>(DLI)</a:t>
            </a:r>
            <a:endParaRPr lang="zh-CN" altLang="en-US" sz="3200" b="0" dirty="0">
              <a:latin typeface="Trebuchet MS" panose="020B0603020202020204" pitchFamily="34" charset="0"/>
              <a:ea typeface="黑体" panose="02010609060101010101" pitchFamily="49" charset="-122"/>
              <a:sym typeface="Trebuchet MS"/>
            </a:endParaRPr>
          </a:p>
        </p:txBody>
      </p:sp>
      <p:sp>
        <p:nvSpPr>
          <p:cNvPr id="417" name="Google Shape;417;p2"/>
          <p:cNvSpPr txBox="1">
            <a:spLocks noGrp="1"/>
          </p:cNvSpPr>
          <p:nvPr>
            <p:ph type="body" idx="1"/>
          </p:nvPr>
        </p:nvSpPr>
        <p:spPr>
          <a:xfrm>
            <a:off x="4242214" y="1833803"/>
            <a:ext cx="6730586" cy="3529248"/>
          </a:xfrm>
          <a:prstGeom prst="rect">
            <a:avLst/>
          </a:prstGeom>
          <a:noFill/>
          <a:ln>
            <a:noFill/>
          </a:ln>
        </p:spPr>
        <p:txBody>
          <a:bodyPr spcFirstLastPara="1" wrap="square" lIns="91425" tIns="45700" rIns="91425" bIns="45700" anchor="t" anchorCtr="0">
            <a:noAutofit/>
          </a:bodyPr>
          <a:lstStyle/>
          <a:p>
            <a:pPr marL="229870" lvl="0" indent="-229870" algn="l" rtl="0">
              <a:lnSpc>
                <a:spcPct val="100000"/>
              </a:lnSpc>
              <a:spcBef>
                <a:spcPts val="0"/>
              </a:spcBef>
              <a:spcAft>
                <a:spcPts val="0"/>
              </a:spcAft>
              <a:buSzPts val="1350"/>
              <a:buFont typeface="Arial"/>
              <a:buChar char="•"/>
            </a:pPr>
            <a:r>
              <a:rPr lang="zh-CN" altLang="en-US" dirty="0">
                <a:latin typeface="Trebuchet MS" panose="020B0603020202020204" pitchFamily="34" charset="0"/>
                <a:ea typeface="黑体" panose="02010609060101010101" pitchFamily="49" charset="-122"/>
                <a:sym typeface="Trebuchet MS"/>
              </a:rPr>
              <a:t>面向开发者、数据科学家和研究人员</a:t>
            </a:r>
          </a:p>
          <a:p>
            <a:pPr marL="229870" lvl="0" indent="-229870" algn="l" rtl="0">
              <a:lnSpc>
                <a:spcPct val="100000"/>
              </a:lnSpc>
              <a:spcBef>
                <a:spcPts val="1800"/>
              </a:spcBef>
              <a:spcAft>
                <a:spcPts val="0"/>
              </a:spcAft>
              <a:buSzPts val="1350"/>
              <a:buFont typeface="Arial"/>
              <a:buChar char="•"/>
            </a:pPr>
            <a:r>
              <a:rPr lang="zh-CN" altLang="en-US" dirty="0">
                <a:latin typeface="Trebuchet MS" panose="020B0603020202020204" pitchFamily="34" charset="0"/>
                <a:ea typeface="黑体" panose="02010609060101010101" pitchFamily="49" charset="-122"/>
                <a:sym typeface="Trebuchet MS"/>
              </a:rPr>
              <a:t>权威机构和专家强强联合打造专业培训</a:t>
            </a:r>
          </a:p>
          <a:p>
            <a:pPr marL="229870" lvl="0" indent="-229870" algn="l" rtl="0">
              <a:lnSpc>
                <a:spcPct val="100000"/>
              </a:lnSpc>
              <a:spcBef>
                <a:spcPts val="1800"/>
              </a:spcBef>
              <a:spcAft>
                <a:spcPts val="0"/>
              </a:spcAft>
              <a:buSzPts val="1350"/>
              <a:buFont typeface="Arial"/>
              <a:buChar char="•"/>
            </a:pPr>
            <a:r>
              <a:rPr lang="zh-CN" altLang="en-US" dirty="0">
                <a:latin typeface="Trebuchet MS" panose="020B0603020202020204" pitchFamily="34" charset="0"/>
                <a:ea typeface="黑体" panose="02010609060101010101" pitchFamily="49" charset="-122"/>
                <a:sym typeface="Trebuchet MS"/>
              </a:rPr>
              <a:t>运用前沿技术的端到端、多行业应用开发课程</a:t>
            </a:r>
          </a:p>
          <a:p>
            <a:pPr marL="229870" lvl="0" indent="-229870" algn="l" rtl="0">
              <a:lnSpc>
                <a:spcPct val="100000"/>
              </a:lnSpc>
              <a:spcBef>
                <a:spcPts val="1800"/>
              </a:spcBef>
              <a:spcAft>
                <a:spcPts val="0"/>
              </a:spcAft>
              <a:buSzPts val="1350"/>
              <a:buFont typeface="Arial"/>
              <a:buChar char="•"/>
            </a:pPr>
            <a:r>
              <a:rPr lang="zh-CN" altLang="en-US" dirty="0">
                <a:latin typeface="Trebuchet MS" panose="020B0603020202020204" pitchFamily="34" charset="0"/>
                <a:ea typeface="黑体" panose="02010609060101010101" pitchFamily="49" charset="-122"/>
                <a:sym typeface="Trebuchet MS"/>
              </a:rPr>
              <a:t>真实经验分享，获取现实可用的专业知识</a:t>
            </a:r>
          </a:p>
          <a:p>
            <a:pPr marL="229870" lvl="0" indent="-229870" algn="l" rtl="0">
              <a:lnSpc>
                <a:spcPct val="100000"/>
              </a:lnSpc>
              <a:spcBef>
                <a:spcPts val="1800"/>
              </a:spcBef>
              <a:spcAft>
                <a:spcPts val="0"/>
              </a:spcAft>
              <a:buSzPts val="1350"/>
              <a:buFont typeface="Arial"/>
              <a:buChar char="•"/>
            </a:pPr>
            <a:r>
              <a:rPr lang="zh-CN" altLang="en-US" dirty="0">
                <a:latin typeface="Trebuchet MS" panose="020B0603020202020204" pitchFamily="34" charset="0"/>
                <a:ea typeface="黑体" panose="02010609060101010101" pitchFamily="49" charset="-122"/>
                <a:sym typeface="Trebuchet MS"/>
              </a:rPr>
              <a:t>完全配置的 </a:t>
            </a:r>
            <a:r>
              <a:rPr lang="en-US" altLang="zh-CN" dirty="0">
                <a:latin typeface="Trebuchet MS" panose="020B0603020202020204" pitchFamily="34" charset="0"/>
                <a:ea typeface="黑体" panose="02010609060101010101" pitchFamily="49" charset="-122"/>
                <a:sym typeface="Trebuchet MS"/>
              </a:rPr>
              <a:t>GPU </a:t>
            </a:r>
            <a:r>
              <a:rPr lang="zh-CN" altLang="en-US" dirty="0">
                <a:latin typeface="Trebuchet MS" panose="020B0603020202020204" pitchFamily="34" charset="0"/>
                <a:ea typeface="黑体" panose="02010609060101010101" pitchFamily="49" charset="-122"/>
                <a:sym typeface="Trebuchet MS"/>
              </a:rPr>
              <a:t>实时开发环境</a:t>
            </a:r>
          </a:p>
          <a:p>
            <a:pPr marL="229870" lvl="0" indent="-229870" algn="l" rtl="0">
              <a:lnSpc>
                <a:spcPct val="100000"/>
              </a:lnSpc>
              <a:spcBef>
                <a:spcPts val="1800"/>
              </a:spcBef>
              <a:spcAft>
                <a:spcPts val="0"/>
              </a:spcAft>
              <a:buSzPts val="1350"/>
              <a:buFont typeface="Arial"/>
              <a:buChar char="•"/>
            </a:pPr>
            <a:r>
              <a:rPr lang="zh-CN" altLang="en-US" dirty="0">
                <a:latin typeface="Trebuchet MS" panose="020B0603020202020204" pitchFamily="34" charset="0"/>
                <a:ea typeface="黑体" panose="02010609060101010101" pitchFamily="49" charset="-122"/>
                <a:sym typeface="Trebuchet MS"/>
              </a:rPr>
              <a:t>由具有学科专业知识的 </a:t>
            </a:r>
            <a:r>
              <a:rPr lang="en-US" altLang="zh-CN" dirty="0">
                <a:latin typeface="Trebuchet MS" panose="020B0603020202020204" pitchFamily="34" charset="0"/>
                <a:ea typeface="黑体" panose="02010609060101010101" pitchFamily="49" charset="-122"/>
                <a:sym typeface="Trebuchet MS"/>
              </a:rPr>
              <a:t>DLI </a:t>
            </a:r>
            <a:r>
              <a:rPr lang="zh-CN" altLang="en-US" dirty="0">
                <a:latin typeface="Trebuchet MS" panose="020B0603020202020204" pitchFamily="34" charset="0"/>
                <a:ea typeface="黑体" panose="02010609060101010101" pitchFamily="49" charset="-122"/>
                <a:sym typeface="Trebuchet MS"/>
              </a:rPr>
              <a:t>认证讲师授课</a:t>
            </a:r>
          </a:p>
          <a:p>
            <a:pPr marL="229870" lvl="0" indent="-229870" algn="l" rtl="0">
              <a:lnSpc>
                <a:spcPct val="100000"/>
              </a:lnSpc>
              <a:spcBef>
                <a:spcPts val="1800"/>
              </a:spcBef>
              <a:spcAft>
                <a:spcPts val="0"/>
              </a:spcAft>
              <a:buSzPts val="1350"/>
              <a:buFont typeface="Arial"/>
              <a:buChar char="•"/>
            </a:pPr>
            <a:r>
              <a:rPr lang="en-US" altLang="zh-CN" dirty="0">
                <a:latin typeface="Trebuchet MS" panose="020B0603020202020204" pitchFamily="34" charset="0"/>
                <a:ea typeface="黑体" panose="02010609060101010101" pitchFamily="49" charset="-122"/>
                <a:sym typeface="Trebuchet MS"/>
              </a:rPr>
              <a:t>NVIDIA </a:t>
            </a:r>
            <a:r>
              <a:rPr lang="zh-CN" altLang="en-US" dirty="0">
                <a:latin typeface="Trebuchet MS" panose="020B0603020202020204" pitchFamily="34" charset="0"/>
                <a:ea typeface="黑体" panose="02010609060101010101" pitchFamily="49" charset="-122"/>
                <a:sym typeface="Trebuchet MS"/>
              </a:rPr>
              <a:t>全球开发者培训证书</a:t>
            </a:r>
          </a:p>
        </p:txBody>
      </p:sp>
      <p:sp>
        <p:nvSpPr>
          <p:cNvPr id="418" name="Google Shape;418;p2"/>
          <p:cNvSpPr/>
          <p:nvPr/>
        </p:nvSpPr>
        <p:spPr>
          <a:xfrm>
            <a:off x="4205930" y="5394950"/>
            <a:ext cx="6377867"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zh-CN" altLang="en-US" sz="1800" dirty="0">
                <a:solidFill>
                  <a:srgbClr val="000000"/>
                </a:solidFill>
                <a:latin typeface="Trebuchet MS" panose="020B0603020202020204" pitchFamily="34" charset="0"/>
                <a:ea typeface="黑体" panose="02010609060101010101" pitchFamily="49" charset="-122"/>
                <a:cs typeface="Trebuchet MS"/>
                <a:sym typeface="Trebuchet MS"/>
              </a:rPr>
              <a:t>查看课程  </a:t>
            </a:r>
            <a:r>
              <a:rPr lang="en-US" altLang="zh-CN" sz="1800" u="sng" dirty="0">
                <a:solidFill>
                  <a:schemeClr val="tx2"/>
                </a:solidFill>
                <a:latin typeface="Trebuchet MS" panose="020B0603020202020204" pitchFamily="34" charset="0"/>
                <a:ea typeface="黑体" panose="02010609060101010101" pitchFamily="49" charset="-122"/>
                <a:cs typeface="Trebuchet MS"/>
                <a:sym typeface="Trebuchet MS"/>
                <a:hlinkClick r:id="rId3">
                  <a:extLst>
                    <a:ext uri="{A12FA001-AC4F-418D-AE19-62706E023703}">
                      <ahyp:hlinkClr xmlns:ahyp="http://schemas.microsoft.com/office/drawing/2018/hyperlinkcolor" val="tx"/>
                    </a:ext>
                  </a:extLst>
                </a:hlinkClick>
              </a:rPr>
              <a:t>nvidia.cn/dli</a:t>
            </a:r>
            <a:endParaRPr lang="zh-CN" altLang="en-US" sz="1800" dirty="0">
              <a:solidFill>
                <a:schemeClr val="tx2"/>
              </a:solidFill>
              <a:latin typeface="Trebuchet MS" panose="020B0603020202020204" pitchFamily="34" charset="0"/>
              <a:ea typeface="黑体" panose="02010609060101010101" pitchFamily="49" charset="-122"/>
              <a:cs typeface="Trebuchet MS"/>
              <a:sym typeface="Trebuchet MS"/>
            </a:endParaRPr>
          </a:p>
        </p:txBody>
      </p:sp>
      <p:sp>
        <p:nvSpPr>
          <p:cNvPr id="419" name="Google Shape;419;p2"/>
          <p:cNvSpPr/>
          <p:nvPr/>
        </p:nvSpPr>
        <p:spPr>
          <a:xfrm>
            <a:off x="4242216" y="1304617"/>
            <a:ext cx="5731056" cy="42469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zh-CN" altLang="en-US" sz="2160" dirty="0">
                <a:solidFill>
                  <a:srgbClr val="76B900"/>
                </a:solidFill>
                <a:latin typeface="Trebuchet MS" panose="020B0603020202020204" pitchFamily="34" charset="0"/>
                <a:ea typeface="黑体" panose="02010609060101010101" pitchFamily="49" charset="-122"/>
                <a:cs typeface="Trebuchet MS"/>
                <a:sym typeface="Trebuchet MS"/>
              </a:rPr>
              <a:t>人工</a:t>
            </a:r>
            <a:r>
              <a:rPr lang="zh-CN" altLang="en-US" sz="2160">
                <a:solidFill>
                  <a:srgbClr val="76B900"/>
                </a:solidFill>
                <a:latin typeface="Trebuchet MS" panose="020B0603020202020204" pitchFamily="34" charset="0"/>
                <a:ea typeface="黑体" panose="02010609060101010101" pitchFamily="49" charset="-122"/>
                <a:cs typeface="Trebuchet MS"/>
                <a:sym typeface="Trebuchet MS"/>
              </a:rPr>
              <a:t>智能、加速计算和加速数据科学实战培训</a:t>
            </a:r>
            <a:endParaRPr lang="zh-CN" altLang="en-US" sz="2160" dirty="0">
              <a:solidFill>
                <a:srgbClr val="76B900"/>
              </a:solidFill>
              <a:latin typeface="Trebuchet MS" panose="020B0603020202020204" pitchFamily="34" charset="0"/>
              <a:ea typeface="黑体" panose="02010609060101010101" pitchFamily="49" charset="-122"/>
              <a:cs typeface="Trebuchet MS"/>
              <a:sym typeface="Trebuchet MS"/>
            </a:endParaRPr>
          </a:p>
        </p:txBody>
      </p:sp>
      <p:sp>
        <p:nvSpPr>
          <p:cNvPr id="420" name="Google Shape;420;p2"/>
          <p:cNvSpPr/>
          <p:nvPr/>
        </p:nvSpPr>
        <p:spPr>
          <a:xfrm>
            <a:off x="116114" y="5805717"/>
            <a:ext cx="2315029" cy="217715"/>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rgbClr val="FFFFFF"/>
              </a:solidFill>
              <a:latin typeface="Trebuchet MS" panose="020B0603020202020204" pitchFamily="34" charset="0"/>
              <a:ea typeface="黑体" panose="02010609060101010101" pitchFamily="49" charset="-122"/>
              <a:cs typeface="Trebuchet MS"/>
              <a:sym typeface="Trebuchet MS"/>
            </a:endParaRPr>
          </a:p>
        </p:txBody>
      </p:sp>
      <p:pic>
        <p:nvPicPr>
          <p:cNvPr id="421" name="Google Shape;421;p2"/>
          <p:cNvPicPr preferRelativeResize="0"/>
          <p:nvPr/>
        </p:nvPicPr>
        <p:blipFill rotWithShape="1">
          <a:blip r:embed="rId4">
            <a:alphaModFix/>
          </a:blip>
          <a:srcRect/>
          <a:stretch/>
        </p:blipFill>
        <p:spPr>
          <a:xfrm>
            <a:off x="389005" y="673399"/>
            <a:ext cx="3427918" cy="5175339"/>
          </a:xfrm>
          <a:prstGeom prst="rect">
            <a:avLst/>
          </a:prstGeom>
          <a:noFill/>
          <a:ln>
            <a:noFill/>
          </a:ln>
        </p:spPr>
      </p:pic>
      <p:sp>
        <p:nvSpPr>
          <p:cNvPr id="8" name="TextBox 7">
            <a:extLst>
              <a:ext uri="{FF2B5EF4-FFF2-40B4-BE49-F238E27FC236}">
                <a16:creationId xmlns:a16="http://schemas.microsoft.com/office/drawing/2014/main" id="{EA88CDA9-3960-468E-B4AF-06BD6D37CF5F}"/>
              </a:ext>
            </a:extLst>
          </p:cNvPr>
          <p:cNvSpPr txBox="1"/>
          <p:nvPr/>
        </p:nvSpPr>
        <p:spPr>
          <a:xfrm>
            <a:off x="1" y="5972145"/>
            <a:ext cx="4140200" cy="200055"/>
          </a:xfrm>
          <a:prstGeom prst="rect">
            <a:avLst/>
          </a:prstGeom>
          <a:noFill/>
          <a:ln w="6350" cap="flat" cmpd="sng" algn="ctr">
            <a:noFill/>
            <a:prstDash val="solid"/>
          </a:ln>
          <a:effectLst/>
        </p:spPr>
        <p:txBody>
          <a:bodyPr wrap="square">
            <a:spAutoFit/>
          </a:bodyPr>
          <a:lstStyle/>
          <a:p>
            <a:pPr marL="0" marR="0" lvl="0" indent="0" algn="l" defTabSz="152370" rtl="0" eaLnBrk="1" fontAlgn="base" latinLnBrk="0" hangingPunct="1">
              <a:lnSpc>
                <a:spcPct val="100000"/>
              </a:lnSpc>
              <a:spcBef>
                <a:spcPct val="0"/>
              </a:spcBef>
              <a:spcAft>
                <a:spcPct val="0"/>
              </a:spcAft>
              <a:buClrTx/>
              <a:buSzTx/>
              <a:buFontTx/>
              <a:buNone/>
              <a:tabLst/>
              <a:defRPr/>
            </a:pPr>
            <a:r>
              <a:rPr kumimoji="0" lang="en-US" altLang="zh-CN" sz="700" b="0" i="0" u="none" strike="noStrike" kern="1200" cap="none" spc="0" normalizeH="0" baseline="0" noProof="0" dirty="0">
                <a:ln>
                  <a:noFill/>
                </a:ln>
                <a:solidFill>
                  <a:schemeClr val="bg2"/>
                </a:solidFill>
                <a:effectLst/>
                <a:uLnTx/>
                <a:uFillTx/>
                <a:latin typeface="Arial" panose="020B0604020202020204" pitchFamily="34" charset="0"/>
                <a:ea typeface="SimHei" panose="02010609060101010101" pitchFamily="49" charset="-122"/>
                <a:cs typeface="Arial" panose="020B0604020202020204" pitchFamily="34" charset="0"/>
                <a:sym typeface="Arial"/>
              </a:rPr>
              <a:t>Copyright © 2024 NVIDIA Corporation. </a:t>
            </a:r>
            <a:r>
              <a:rPr kumimoji="0" lang="zh-CN" altLang="en-US" sz="700" b="0" i="0" u="none" strike="noStrike" kern="1200" cap="none" spc="0" normalizeH="0" baseline="0" noProof="0" dirty="0">
                <a:ln>
                  <a:noFill/>
                </a:ln>
                <a:solidFill>
                  <a:schemeClr val="bg2"/>
                </a:solidFill>
                <a:effectLst/>
                <a:uLnTx/>
                <a:uFillTx/>
                <a:latin typeface="Arial" panose="020B0604020202020204" pitchFamily="34" charset="0"/>
                <a:ea typeface="SimHei" panose="02010609060101010101" pitchFamily="49" charset="-122"/>
                <a:cs typeface="Arial" panose="020B0604020202020204" pitchFamily="34" charset="0"/>
                <a:sym typeface="Arial"/>
              </a:rPr>
              <a:t>本材料是 </a:t>
            </a:r>
            <a:r>
              <a:rPr kumimoji="0" lang="en-US" altLang="zh-CN" sz="700" b="0" i="0" u="none" strike="noStrike" kern="1200" cap="none" spc="0" normalizeH="0" baseline="0" noProof="0" dirty="0">
                <a:ln>
                  <a:noFill/>
                </a:ln>
                <a:solidFill>
                  <a:schemeClr val="bg2"/>
                </a:solidFill>
                <a:effectLst/>
                <a:uLnTx/>
                <a:uFillTx/>
                <a:latin typeface="Arial" panose="020B0604020202020204" pitchFamily="34" charset="0"/>
                <a:ea typeface="SimHei" panose="02010609060101010101" pitchFamily="49" charset="-122"/>
                <a:cs typeface="Arial" panose="020B0604020202020204" pitchFamily="34" charset="0"/>
                <a:sym typeface="Arial"/>
              </a:rPr>
              <a:t>NVIDIA </a:t>
            </a:r>
            <a:r>
              <a:rPr kumimoji="0" lang="zh-CN" altLang="en-US" sz="700" b="0" i="0" u="none" strike="noStrike" kern="1200" cap="none" spc="0" normalizeH="0" baseline="0" noProof="0" dirty="0">
                <a:ln>
                  <a:noFill/>
                </a:ln>
                <a:solidFill>
                  <a:schemeClr val="bg2"/>
                </a:solidFill>
                <a:effectLst/>
                <a:uLnTx/>
                <a:uFillTx/>
                <a:latin typeface="Arial" panose="020B0604020202020204" pitchFamily="34" charset="0"/>
                <a:ea typeface="SimHei" panose="02010609060101010101" pitchFamily="49" charset="-122"/>
                <a:cs typeface="Arial" panose="020B0604020202020204" pitchFamily="34" charset="0"/>
                <a:sym typeface="Arial"/>
              </a:rPr>
              <a:t>的专有信息，未经 </a:t>
            </a:r>
            <a:r>
              <a:rPr kumimoji="0" lang="en-US" altLang="zh-CN" sz="700" b="0" i="0" u="none" strike="noStrike" kern="1200" cap="none" spc="0" normalizeH="0" baseline="0" noProof="0" dirty="0">
                <a:ln>
                  <a:noFill/>
                </a:ln>
                <a:solidFill>
                  <a:schemeClr val="bg2"/>
                </a:solidFill>
                <a:effectLst/>
                <a:uLnTx/>
                <a:uFillTx/>
                <a:latin typeface="Arial" panose="020B0604020202020204" pitchFamily="34" charset="0"/>
                <a:ea typeface="SimHei" panose="02010609060101010101" pitchFamily="49" charset="-122"/>
                <a:cs typeface="Arial" panose="020B0604020202020204" pitchFamily="34" charset="0"/>
                <a:sym typeface="Arial"/>
              </a:rPr>
              <a:t>NVIDIA </a:t>
            </a:r>
            <a:r>
              <a:rPr kumimoji="0" lang="zh-CN" altLang="en-US" sz="700" b="0" i="0" u="none" strike="noStrike" kern="1200" cap="none" spc="0" normalizeH="0" baseline="0" noProof="0" dirty="0">
                <a:ln>
                  <a:noFill/>
                </a:ln>
                <a:solidFill>
                  <a:schemeClr val="bg2"/>
                </a:solidFill>
                <a:effectLst/>
                <a:uLnTx/>
                <a:uFillTx/>
                <a:latin typeface="Arial" panose="020B0604020202020204" pitchFamily="34" charset="0"/>
                <a:ea typeface="SimHei" panose="02010609060101010101" pitchFamily="49" charset="-122"/>
                <a:cs typeface="Arial" panose="020B0604020202020204" pitchFamily="34" charset="0"/>
                <a:sym typeface="Arial"/>
              </a:rPr>
              <a:t>授权不得分发。</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26"/>
        <p:cNvGrpSpPr/>
        <p:nvPr/>
      </p:nvGrpSpPr>
      <p:grpSpPr>
        <a:xfrm>
          <a:off x="0" y="0"/>
          <a:ext cx="0" cy="0"/>
          <a:chOff x="0" y="0"/>
          <a:chExt cx="0" cy="0"/>
        </a:xfrm>
      </p:grpSpPr>
      <p:sp>
        <p:nvSpPr>
          <p:cNvPr id="627" name="Google Shape;627;p20"/>
          <p:cNvSpPr txBox="1">
            <a:spLocks noGrp="1"/>
          </p:cNvSpPr>
          <p:nvPr>
            <p:ph type="title"/>
          </p:nvPr>
        </p:nvSpPr>
        <p:spPr>
          <a:xfrm>
            <a:off x="498348" y="661226"/>
            <a:ext cx="9976104" cy="590931"/>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ltLang="zh-CN">
                <a:latin typeface="Trebuchet MS" panose="020B0603020202020204" pitchFamily="34" charset="0"/>
                <a:ea typeface="黑体" panose="02010609060101010101" pitchFamily="49" charset="-122"/>
                <a:cs typeface="Trebuchet MS"/>
                <a:sym typeface="Trebuchet MS"/>
              </a:rPr>
              <a:t>GPU </a:t>
            </a:r>
            <a:r>
              <a:rPr lang="zh-CN" altLang="en-US">
                <a:latin typeface="Trebuchet MS" panose="020B0603020202020204" pitchFamily="34" charset="0"/>
                <a:ea typeface="黑体" panose="02010609060101010101" pitchFamily="49" charset="-122"/>
                <a:cs typeface="Trebuchet MS"/>
                <a:sym typeface="Trebuchet MS"/>
              </a:rPr>
              <a:t>的重要性</a:t>
            </a:r>
            <a:endParaRPr lang="zh-CN" altLang="en-US" dirty="0">
              <a:latin typeface="Trebuchet MS" panose="020B0603020202020204" pitchFamily="34" charset="0"/>
              <a:ea typeface="黑体" panose="02010609060101010101" pitchFamily="49" charset="-122"/>
              <a:cs typeface="Trebuchet MS"/>
              <a:sym typeface="Trebuchet MS"/>
            </a:endParaRPr>
          </a:p>
        </p:txBody>
      </p:sp>
      <p:sp>
        <p:nvSpPr>
          <p:cNvPr id="628" name="Google Shape;628;p20"/>
          <p:cNvSpPr txBox="1">
            <a:spLocks noGrp="1"/>
          </p:cNvSpPr>
          <p:nvPr>
            <p:ph type="body" idx="2"/>
          </p:nvPr>
        </p:nvSpPr>
        <p:spPr>
          <a:xfrm>
            <a:off x="498348" y="1183333"/>
            <a:ext cx="9976104" cy="525463"/>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2800"/>
              <a:buFont typeface="Trebuchet MS"/>
              <a:buNone/>
            </a:pPr>
            <a:endParaRPr sz="2800">
              <a:latin typeface="Trebuchet MS"/>
              <a:ea typeface="Trebuchet MS"/>
              <a:cs typeface="Trebuchet MS"/>
              <a:sym typeface="Trebuchet MS"/>
            </a:endParaRPr>
          </a:p>
        </p:txBody>
      </p:sp>
      <p:grpSp>
        <p:nvGrpSpPr>
          <p:cNvPr id="629" name="Google Shape;629;p20"/>
          <p:cNvGrpSpPr/>
          <p:nvPr/>
        </p:nvGrpSpPr>
        <p:grpSpPr>
          <a:xfrm>
            <a:off x="5951917" y="1976359"/>
            <a:ext cx="2740445" cy="3267891"/>
            <a:chOff x="6677426" y="1991125"/>
            <a:chExt cx="1836485" cy="2189948"/>
          </a:xfrm>
        </p:grpSpPr>
        <p:sp>
          <p:nvSpPr>
            <p:cNvPr id="630" name="Google Shape;630;p20"/>
            <p:cNvSpPr/>
            <p:nvPr/>
          </p:nvSpPr>
          <p:spPr>
            <a:xfrm>
              <a:off x="6677426" y="1991125"/>
              <a:ext cx="1836485" cy="2189948"/>
            </a:xfrm>
            <a:prstGeom prst="rect">
              <a:avLst/>
            </a:prstGeom>
            <a:solidFill>
              <a:schemeClr val="lt2"/>
            </a:solidFill>
            <a:ln w="25400" cap="flat" cmpd="sng">
              <a:solidFill>
                <a:srgbClr val="3B5C00"/>
              </a:solidFill>
              <a:prstDash val="solid"/>
              <a:round/>
              <a:headEnd type="none" w="sm" len="sm"/>
              <a:tailEnd type="none" w="sm" len="sm"/>
            </a:ln>
            <a:effectLst>
              <a:outerShdw blurRad="50800" dist="38100" dir="8100000" algn="tr" rotWithShape="0">
                <a:srgbClr val="000000">
                  <a:alpha val="40000"/>
                </a:srgbClr>
              </a:outerShdw>
            </a:effectLst>
          </p:spPr>
          <p:txBody>
            <a:bodyPr spcFirstLastPara="1" wrap="square" lIns="91425" tIns="45700" rIns="91425" bIns="45700" anchor="t" anchorCtr="0">
              <a:noAutofit/>
            </a:bodyPr>
            <a:lstStyle/>
            <a:p>
              <a:pPr marL="0" marR="0" lvl="0" indent="0" algn="ctr" rtl="0">
                <a:spcBef>
                  <a:spcPts val="0"/>
                </a:spcBef>
                <a:spcAft>
                  <a:spcPts val="0"/>
                </a:spcAft>
                <a:buNone/>
              </a:pPr>
              <a:endParaRPr lang="zh-CN" altLang="en-US" sz="1800">
                <a:solidFill>
                  <a:schemeClr val="lt1"/>
                </a:solidFill>
                <a:latin typeface="Trebuchet MS" panose="020B0603020202020204" pitchFamily="34" charset="0"/>
                <a:ea typeface="黑体" panose="02010609060101010101" pitchFamily="49" charset="-122"/>
                <a:cs typeface="Trebuchet MS"/>
                <a:sym typeface="Trebuchet MS"/>
              </a:endParaRPr>
            </a:p>
            <a:p>
              <a:pPr marL="0" marR="0" lvl="0" indent="0" algn="ctr" rtl="0">
                <a:spcBef>
                  <a:spcPts val="0"/>
                </a:spcBef>
                <a:spcAft>
                  <a:spcPts val="0"/>
                </a:spcAft>
                <a:buNone/>
              </a:pPr>
              <a:r>
                <a:rPr lang="zh-CN" altLang="en-US" sz="1800" b="1">
                  <a:solidFill>
                    <a:schemeClr val="lt1"/>
                  </a:solidFill>
                  <a:latin typeface="Trebuchet MS" panose="020B0603020202020204" pitchFamily="34" charset="0"/>
                  <a:ea typeface="黑体" panose="02010609060101010101" pitchFamily="49" charset="-122"/>
                  <a:cs typeface="Trebuchet MS"/>
                  <a:sym typeface="Trebuchet MS"/>
                </a:rPr>
                <a:t>一个神经网络</a:t>
              </a:r>
              <a:endParaRPr lang="zh-CN" altLang="en-US" sz="1800" b="1" dirty="0">
                <a:solidFill>
                  <a:schemeClr val="lt1"/>
                </a:solidFill>
                <a:latin typeface="Trebuchet MS" panose="020B0603020202020204" pitchFamily="34" charset="0"/>
                <a:ea typeface="黑体" panose="02010609060101010101" pitchFamily="49" charset="-122"/>
                <a:cs typeface="Trebuchet MS"/>
                <a:sym typeface="Trebuchet MS"/>
              </a:endParaRPr>
            </a:p>
          </p:txBody>
        </p:sp>
        <p:sp>
          <p:nvSpPr>
            <p:cNvPr id="631" name="Google Shape;631;p20"/>
            <p:cNvSpPr/>
            <p:nvPr/>
          </p:nvSpPr>
          <p:spPr>
            <a:xfrm>
              <a:off x="6948854" y="2501078"/>
              <a:ext cx="325914" cy="323928"/>
            </a:xfrm>
            <a:prstGeom prst="ellipse">
              <a:avLst/>
            </a:prstGeom>
            <a:solidFill>
              <a:srgbClr val="E6FFBE"/>
            </a:solidFill>
            <a:ln w="38100" cap="flat" cmpd="sng">
              <a:solidFill>
                <a:srgbClr val="3B5C00"/>
              </a:solidFill>
              <a:prstDash val="solid"/>
              <a:round/>
              <a:headEnd type="none" w="sm" len="sm"/>
              <a:tailEnd type="none" w="sm" len="sm"/>
            </a:ln>
            <a:effectLst>
              <a:outerShdw blurRad="39999" dist="23000" dir="5400000" rotWithShape="0">
                <a:srgbClr val="000000">
                  <a:alpha val="34117"/>
                </a:srgbClr>
              </a:outerShdw>
            </a:effectLst>
          </p:spPr>
          <p:txBody>
            <a:bodyPr spcFirstLastPara="1" wrap="square" lIns="38075" tIns="19000" rIns="38075" bIns="190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baseline="30000" dirty="0">
                <a:solidFill>
                  <a:srgbClr val="000000"/>
                </a:solidFill>
                <a:latin typeface="黑体" panose="02010609060101010101" pitchFamily="49" charset="-122"/>
                <a:ea typeface="黑体" panose="02010609060101010101" pitchFamily="49" charset="-122"/>
                <a:cs typeface="Microsoft Yahei"/>
                <a:sym typeface="Microsoft Yahei"/>
              </a:endParaRPr>
            </a:p>
          </p:txBody>
        </p:sp>
        <p:sp>
          <p:nvSpPr>
            <p:cNvPr id="632" name="Google Shape;632;p20"/>
            <p:cNvSpPr/>
            <p:nvPr/>
          </p:nvSpPr>
          <p:spPr>
            <a:xfrm>
              <a:off x="6948854" y="2899507"/>
              <a:ext cx="325914" cy="323928"/>
            </a:xfrm>
            <a:prstGeom prst="ellipse">
              <a:avLst/>
            </a:prstGeom>
            <a:solidFill>
              <a:srgbClr val="E6FFBE"/>
            </a:solidFill>
            <a:ln w="38100" cap="flat" cmpd="sng">
              <a:solidFill>
                <a:srgbClr val="3B5C00"/>
              </a:solidFill>
              <a:prstDash val="solid"/>
              <a:round/>
              <a:headEnd type="none" w="sm" len="sm"/>
              <a:tailEnd type="none" w="sm" len="sm"/>
            </a:ln>
            <a:effectLst>
              <a:outerShdw blurRad="39999" dist="23000" dir="5400000" rotWithShape="0">
                <a:srgbClr val="000000">
                  <a:alpha val="34117"/>
                </a:srgbClr>
              </a:outerShdw>
            </a:effectLst>
          </p:spPr>
          <p:txBody>
            <a:bodyPr spcFirstLastPara="1" wrap="square" lIns="38075" tIns="19000" rIns="38075" bIns="190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baseline="30000" dirty="0">
                <a:solidFill>
                  <a:srgbClr val="000000"/>
                </a:solidFill>
                <a:latin typeface="黑体" panose="02010609060101010101" pitchFamily="49" charset="-122"/>
                <a:ea typeface="黑体" panose="02010609060101010101" pitchFamily="49" charset="-122"/>
                <a:cs typeface="Microsoft Yahei"/>
                <a:sym typeface="Microsoft Yahei"/>
              </a:endParaRPr>
            </a:p>
          </p:txBody>
        </p:sp>
        <p:sp>
          <p:nvSpPr>
            <p:cNvPr id="633" name="Google Shape;633;p20"/>
            <p:cNvSpPr/>
            <p:nvPr/>
          </p:nvSpPr>
          <p:spPr>
            <a:xfrm>
              <a:off x="6948854" y="3290390"/>
              <a:ext cx="325914" cy="323928"/>
            </a:xfrm>
            <a:prstGeom prst="ellipse">
              <a:avLst/>
            </a:prstGeom>
            <a:solidFill>
              <a:srgbClr val="E6FFBE"/>
            </a:solidFill>
            <a:ln w="38100" cap="flat" cmpd="sng">
              <a:solidFill>
                <a:srgbClr val="3B5C00"/>
              </a:solidFill>
              <a:prstDash val="solid"/>
              <a:round/>
              <a:headEnd type="none" w="sm" len="sm"/>
              <a:tailEnd type="none" w="sm" len="sm"/>
            </a:ln>
            <a:effectLst>
              <a:outerShdw blurRad="39999" dist="23000" dir="5400000" rotWithShape="0">
                <a:srgbClr val="000000">
                  <a:alpha val="34117"/>
                </a:srgbClr>
              </a:outerShdw>
            </a:effectLst>
          </p:spPr>
          <p:txBody>
            <a:bodyPr spcFirstLastPara="1" wrap="square" lIns="38075" tIns="19000" rIns="38075" bIns="190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baseline="30000" dirty="0">
                <a:solidFill>
                  <a:srgbClr val="000000"/>
                </a:solidFill>
                <a:latin typeface="黑体" panose="02010609060101010101" pitchFamily="49" charset="-122"/>
                <a:ea typeface="黑体" panose="02010609060101010101" pitchFamily="49" charset="-122"/>
                <a:cs typeface="Microsoft Yahei"/>
                <a:sym typeface="Microsoft Yahei"/>
              </a:endParaRPr>
            </a:p>
          </p:txBody>
        </p:sp>
        <p:sp>
          <p:nvSpPr>
            <p:cNvPr id="634" name="Google Shape;634;p20"/>
            <p:cNvSpPr/>
            <p:nvPr/>
          </p:nvSpPr>
          <p:spPr>
            <a:xfrm>
              <a:off x="7449427" y="2501078"/>
              <a:ext cx="325914" cy="323928"/>
            </a:xfrm>
            <a:prstGeom prst="ellipse">
              <a:avLst/>
            </a:prstGeom>
            <a:solidFill>
              <a:srgbClr val="E6FFBE"/>
            </a:solidFill>
            <a:ln w="38100" cap="flat" cmpd="sng">
              <a:solidFill>
                <a:srgbClr val="3B5C00"/>
              </a:solidFill>
              <a:prstDash val="solid"/>
              <a:round/>
              <a:headEnd type="none" w="sm" len="sm"/>
              <a:tailEnd type="none" w="sm" len="sm"/>
            </a:ln>
            <a:effectLst>
              <a:outerShdw blurRad="39999" dist="23000" dir="5400000" rotWithShape="0">
                <a:srgbClr val="000000">
                  <a:alpha val="34117"/>
                </a:srgbClr>
              </a:outerShdw>
            </a:effectLst>
          </p:spPr>
          <p:txBody>
            <a:bodyPr spcFirstLastPara="1" wrap="square" lIns="38075" tIns="19000" rIns="38075" bIns="190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baseline="30000" dirty="0">
                <a:solidFill>
                  <a:srgbClr val="000000"/>
                </a:solidFill>
                <a:latin typeface="黑体" panose="02010609060101010101" pitchFamily="49" charset="-122"/>
                <a:ea typeface="黑体" panose="02010609060101010101" pitchFamily="49" charset="-122"/>
                <a:cs typeface="Microsoft Yahei"/>
                <a:sym typeface="Microsoft Yahei"/>
              </a:endParaRPr>
            </a:p>
          </p:txBody>
        </p:sp>
        <p:sp>
          <p:nvSpPr>
            <p:cNvPr id="635" name="Google Shape;635;p20"/>
            <p:cNvSpPr/>
            <p:nvPr/>
          </p:nvSpPr>
          <p:spPr>
            <a:xfrm>
              <a:off x="7449427" y="2899507"/>
              <a:ext cx="325914" cy="323928"/>
            </a:xfrm>
            <a:prstGeom prst="ellipse">
              <a:avLst/>
            </a:prstGeom>
            <a:solidFill>
              <a:srgbClr val="E6FFBE"/>
            </a:solidFill>
            <a:ln w="38100" cap="flat" cmpd="sng">
              <a:solidFill>
                <a:srgbClr val="3B5C00"/>
              </a:solidFill>
              <a:prstDash val="solid"/>
              <a:round/>
              <a:headEnd type="none" w="sm" len="sm"/>
              <a:tailEnd type="none" w="sm" len="sm"/>
            </a:ln>
            <a:effectLst>
              <a:outerShdw blurRad="39999" dist="23000" dir="5400000" rotWithShape="0">
                <a:srgbClr val="000000">
                  <a:alpha val="34117"/>
                </a:srgbClr>
              </a:outerShdw>
            </a:effectLst>
          </p:spPr>
          <p:txBody>
            <a:bodyPr spcFirstLastPara="1" wrap="square" lIns="38075" tIns="19000" rIns="38075" bIns="190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baseline="30000" dirty="0">
                <a:solidFill>
                  <a:srgbClr val="000000"/>
                </a:solidFill>
                <a:latin typeface="黑体" panose="02010609060101010101" pitchFamily="49" charset="-122"/>
                <a:ea typeface="黑体" panose="02010609060101010101" pitchFamily="49" charset="-122"/>
                <a:cs typeface="Microsoft Yahei"/>
                <a:sym typeface="Microsoft Yahei"/>
              </a:endParaRPr>
            </a:p>
          </p:txBody>
        </p:sp>
        <p:sp>
          <p:nvSpPr>
            <p:cNvPr id="636" name="Google Shape;636;p20"/>
            <p:cNvSpPr/>
            <p:nvPr/>
          </p:nvSpPr>
          <p:spPr>
            <a:xfrm>
              <a:off x="7449427" y="3290390"/>
              <a:ext cx="325914" cy="323928"/>
            </a:xfrm>
            <a:prstGeom prst="ellipse">
              <a:avLst/>
            </a:prstGeom>
            <a:solidFill>
              <a:srgbClr val="E6FFBE"/>
            </a:solidFill>
            <a:ln w="38100" cap="flat" cmpd="sng">
              <a:solidFill>
                <a:srgbClr val="3B5C00"/>
              </a:solidFill>
              <a:prstDash val="solid"/>
              <a:round/>
              <a:headEnd type="none" w="sm" len="sm"/>
              <a:tailEnd type="none" w="sm" len="sm"/>
            </a:ln>
            <a:effectLst>
              <a:outerShdw blurRad="39999" dist="23000" dir="5400000" rotWithShape="0">
                <a:srgbClr val="000000">
                  <a:alpha val="34117"/>
                </a:srgbClr>
              </a:outerShdw>
            </a:effectLst>
          </p:spPr>
          <p:txBody>
            <a:bodyPr spcFirstLastPara="1" wrap="square" lIns="38075" tIns="19000" rIns="38075" bIns="190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baseline="30000" dirty="0">
                <a:solidFill>
                  <a:srgbClr val="000000"/>
                </a:solidFill>
                <a:latin typeface="黑体" panose="02010609060101010101" pitchFamily="49" charset="-122"/>
                <a:ea typeface="黑体" panose="02010609060101010101" pitchFamily="49" charset="-122"/>
                <a:cs typeface="Microsoft Yahei"/>
                <a:sym typeface="Microsoft Yahei"/>
              </a:endParaRPr>
            </a:p>
          </p:txBody>
        </p:sp>
        <p:sp>
          <p:nvSpPr>
            <p:cNvPr id="637" name="Google Shape;637;p20"/>
            <p:cNvSpPr/>
            <p:nvPr/>
          </p:nvSpPr>
          <p:spPr>
            <a:xfrm>
              <a:off x="7950000" y="2924135"/>
              <a:ext cx="325914" cy="323928"/>
            </a:xfrm>
            <a:prstGeom prst="ellipse">
              <a:avLst/>
            </a:prstGeom>
            <a:solidFill>
              <a:srgbClr val="E6FFBE"/>
            </a:solidFill>
            <a:ln w="38100" cap="flat" cmpd="sng">
              <a:solidFill>
                <a:srgbClr val="3B5C00"/>
              </a:solidFill>
              <a:prstDash val="solid"/>
              <a:round/>
              <a:headEnd type="none" w="sm" len="sm"/>
              <a:tailEnd type="none" w="sm" len="sm"/>
            </a:ln>
            <a:effectLst>
              <a:outerShdw blurRad="39999" dist="23000" dir="5400000" rotWithShape="0">
                <a:srgbClr val="000000">
                  <a:alpha val="34117"/>
                </a:srgbClr>
              </a:outerShdw>
            </a:effectLst>
          </p:spPr>
          <p:txBody>
            <a:bodyPr spcFirstLastPara="1" wrap="square" lIns="38075" tIns="19000" rIns="38075" bIns="190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baseline="30000" dirty="0">
                <a:solidFill>
                  <a:srgbClr val="000000"/>
                </a:solidFill>
                <a:latin typeface="黑体" panose="02010609060101010101" pitchFamily="49" charset="-122"/>
                <a:ea typeface="黑体" panose="02010609060101010101" pitchFamily="49" charset="-122"/>
                <a:cs typeface="Microsoft Yahei"/>
                <a:sym typeface="Microsoft Yahei"/>
              </a:endParaRPr>
            </a:p>
          </p:txBody>
        </p:sp>
        <p:cxnSp>
          <p:nvCxnSpPr>
            <p:cNvPr id="638" name="Google Shape;638;p20"/>
            <p:cNvCxnSpPr>
              <a:stCxn id="634" idx="6"/>
              <a:endCxn id="637" idx="2"/>
            </p:cNvCxnSpPr>
            <p:nvPr/>
          </p:nvCxnSpPr>
          <p:spPr>
            <a:xfrm>
              <a:off x="7775341" y="2663042"/>
              <a:ext cx="174600" cy="423000"/>
            </a:xfrm>
            <a:prstGeom prst="straightConnector1">
              <a:avLst/>
            </a:prstGeom>
            <a:noFill/>
            <a:ln w="28575" cap="flat" cmpd="sng">
              <a:solidFill>
                <a:srgbClr val="3B5C00"/>
              </a:solidFill>
              <a:prstDash val="solid"/>
              <a:round/>
              <a:headEnd type="none" w="sm" len="sm"/>
              <a:tailEnd type="none" w="sm" len="sm"/>
            </a:ln>
          </p:spPr>
        </p:cxnSp>
        <p:cxnSp>
          <p:nvCxnSpPr>
            <p:cNvPr id="639" name="Google Shape;639;p20"/>
            <p:cNvCxnSpPr>
              <a:stCxn id="635" idx="6"/>
              <a:endCxn id="637" idx="2"/>
            </p:cNvCxnSpPr>
            <p:nvPr/>
          </p:nvCxnSpPr>
          <p:spPr>
            <a:xfrm>
              <a:off x="7775341" y="3061471"/>
              <a:ext cx="174600" cy="24600"/>
            </a:xfrm>
            <a:prstGeom prst="straightConnector1">
              <a:avLst/>
            </a:prstGeom>
            <a:noFill/>
            <a:ln w="28575" cap="flat" cmpd="sng">
              <a:solidFill>
                <a:srgbClr val="3B5C00"/>
              </a:solidFill>
              <a:prstDash val="solid"/>
              <a:round/>
              <a:headEnd type="none" w="sm" len="sm"/>
              <a:tailEnd type="none" w="sm" len="sm"/>
            </a:ln>
          </p:spPr>
        </p:cxnSp>
        <p:cxnSp>
          <p:nvCxnSpPr>
            <p:cNvPr id="640" name="Google Shape;640;p20"/>
            <p:cNvCxnSpPr>
              <a:stCxn id="636" idx="6"/>
              <a:endCxn id="637" idx="2"/>
            </p:cNvCxnSpPr>
            <p:nvPr/>
          </p:nvCxnSpPr>
          <p:spPr>
            <a:xfrm rot="10800000" flipH="1">
              <a:off x="7775341" y="3086054"/>
              <a:ext cx="174600" cy="366300"/>
            </a:xfrm>
            <a:prstGeom prst="straightConnector1">
              <a:avLst/>
            </a:prstGeom>
            <a:noFill/>
            <a:ln w="28575" cap="flat" cmpd="sng">
              <a:solidFill>
                <a:srgbClr val="3B5C00"/>
              </a:solidFill>
              <a:prstDash val="solid"/>
              <a:round/>
              <a:headEnd type="none" w="sm" len="sm"/>
              <a:tailEnd type="none" w="sm" len="sm"/>
            </a:ln>
          </p:spPr>
        </p:cxnSp>
        <p:cxnSp>
          <p:nvCxnSpPr>
            <p:cNvPr id="641" name="Google Shape;641;p20"/>
            <p:cNvCxnSpPr>
              <a:stCxn id="633" idx="6"/>
              <a:endCxn id="634" idx="2"/>
            </p:cNvCxnSpPr>
            <p:nvPr/>
          </p:nvCxnSpPr>
          <p:spPr>
            <a:xfrm rot="10800000" flipH="1">
              <a:off x="7274768" y="2663054"/>
              <a:ext cx="174600" cy="789300"/>
            </a:xfrm>
            <a:prstGeom prst="straightConnector1">
              <a:avLst/>
            </a:prstGeom>
            <a:noFill/>
            <a:ln w="28575" cap="flat" cmpd="sng">
              <a:solidFill>
                <a:srgbClr val="3B5C00"/>
              </a:solidFill>
              <a:prstDash val="solid"/>
              <a:round/>
              <a:headEnd type="none" w="sm" len="sm"/>
              <a:tailEnd type="none" w="sm" len="sm"/>
            </a:ln>
          </p:spPr>
        </p:cxnSp>
        <p:cxnSp>
          <p:nvCxnSpPr>
            <p:cNvPr id="642" name="Google Shape;642;p20"/>
            <p:cNvCxnSpPr>
              <a:stCxn id="633" idx="6"/>
              <a:endCxn id="635" idx="2"/>
            </p:cNvCxnSpPr>
            <p:nvPr/>
          </p:nvCxnSpPr>
          <p:spPr>
            <a:xfrm rot="10800000" flipH="1">
              <a:off x="7274768" y="3061454"/>
              <a:ext cx="174600" cy="390900"/>
            </a:xfrm>
            <a:prstGeom prst="straightConnector1">
              <a:avLst/>
            </a:prstGeom>
            <a:noFill/>
            <a:ln w="28575" cap="flat" cmpd="sng">
              <a:solidFill>
                <a:srgbClr val="3B5C00"/>
              </a:solidFill>
              <a:prstDash val="solid"/>
              <a:round/>
              <a:headEnd type="none" w="sm" len="sm"/>
              <a:tailEnd type="none" w="sm" len="sm"/>
            </a:ln>
          </p:spPr>
        </p:cxnSp>
        <p:cxnSp>
          <p:nvCxnSpPr>
            <p:cNvPr id="643" name="Google Shape;643;p20"/>
            <p:cNvCxnSpPr>
              <a:stCxn id="633" idx="6"/>
              <a:endCxn id="636" idx="2"/>
            </p:cNvCxnSpPr>
            <p:nvPr/>
          </p:nvCxnSpPr>
          <p:spPr>
            <a:xfrm>
              <a:off x="7274768" y="3452354"/>
              <a:ext cx="174600" cy="0"/>
            </a:xfrm>
            <a:prstGeom prst="straightConnector1">
              <a:avLst/>
            </a:prstGeom>
            <a:noFill/>
            <a:ln w="28575" cap="flat" cmpd="sng">
              <a:solidFill>
                <a:srgbClr val="3B5C00"/>
              </a:solidFill>
              <a:prstDash val="solid"/>
              <a:round/>
              <a:headEnd type="none" w="sm" len="sm"/>
              <a:tailEnd type="none" w="sm" len="sm"/>
            </a:ln>
          </p:spPr>
        </p:cxnSp>
        <p:cxnSp>
          <p:nvCxnSpPr>
            <p:cNvPr id="644" name="Google Shape;644;p20"/>
            <p:cNvCxnSpPr>
              <a:stCxn id="631" idx="6"/>
              <a:endCxn id="634" idx="2"/>
            </p:cNvCxnSpPr>
            <p:nvPr/>
          </p:nvCxnSpPr>
          <p:spPr>
            <a:xfrm>
              <a:off x="7274768" y="2663042"/>
              <a:ext cx="174600" cy="0"/>
            </a:xfrm>
            <a:prstGeom prst="straightConnector1">
              <a:avLst/>
            </a:prstGeom>
            <a:noFill/>
            <a:ln w="28575" cap="flat" cmpd="sng">
              <a:solidFill>
                <a:srgbClr val="3B5C00"/>
              </a:solidFill>
              <a:prstDash val="solid"/>
              <a:round/>
              <a:headEnd type="none" w="sm" len="sm"/>
              <a:tailEnd type="none" w="sm" len="sm"/>
            </a:ln>
          </p:spPr>
        </p:cxnSp>
        <p:cxnSp>
          <p:nvCxnSpPr>
            <p:cNvPr id="645" name="Google Shape;645;p20"/>
            <p:cNvCxnSpPr>
              <a:stCxn id="631" idx="6"/>
              <a:endCxn id="635" idx="2"/>
            </p:cNvCxnSpPr>
            <p:nvPr/>
          </p:nvCxnSpPr>
          <p:spPr>
            <a:xfrm>
              <a:off x="7274768" y="2663042"/>
              <a:ext cx="174600" cy="398400"/>
            </a:xfrm>
            <a:prstGeom prst="straightConnector1">
              <a:avLst/>
            </a:prstGeom>
            <a:noFill/>
            <a:ln w="28575" cap="flat" cmpd="sng">
              <a:solidFill>
                <a:srgbClr val="3B5C00"/>
              </a:solidFill>
              <a:prstDash val="solid"/>
              <a:round/>
              <a:headEnd type="none" w="sm" len="sm"/>
              <a:tailEnd type="none" w="sm" len="sm"/>
            </a:ln>
          </p:spPr>
        </p:cxnSp>
        <p:cxnSp>
          <p:nvCxnSpPr>
            <p:cNvPr id="646" name="Google Shape;646;p20"/>
            <p:cNvCxnSpPr>
              <a:stCxn id="631" idx="6"/>
              <a:endCxn id="636" idx="2"/>
            </p:cNvCxnSpPr>
            <p:nvPr/>
          </p:nvCxnSpPr>
          <p:spPr>
            <a:xfrm>
              <a:off x="7274768" y="2663042"/>
              <a:ext cx="174600" cy="789300"/>
            </a:xfrm>
            <a:prstGeom prst="straightConnector1">
              <a:avLst/>
            </a:prstGeom>
            <a:noFill/>
            <a:ln w="28575" cap="flat" cmpd="sng">
              <a:solidFill>
                <a:srgbClr val="3B5C00"/>
              </a:solidFill>
              <a:prstDash val="solid"/>
              <a:round/>
              <a:headEnd type="none" w="sm" len="sm"/>
              <a:tailEnd type="none" w="sm" len="sm"/>
            </a:ln>
          </p:spPr>
        </p:cxnSp>
        <p:cxnSp>
          <p:nvCxnSpPr>
            <p:cNvPr id="647" name="Google Shape;647;p20"/>
            <p:cNvCxnSpPr>
              <a:stCxn id="632" idx="6"/>
              <a:endCxn id="634" idx="2"/>
            </p:cNvCxnSpPr>
            <p:nvPr/>
          </p:nvCxnSpPr>
          <p:spPr>
            <a:xfrm rot="10800000" flipH="1">
              <a:off x="7274768" y="2663071"/>
              <a:ext cx="174600" cy="398400"/>
            </a:xfrm>
            <a:prstGeom prst="straightConnector1">
              <a:avLst/>
            </a:prstGeom>
            <a:noFill/>
            <a:ln w="28575" cap="flat" cmpd="sng">
              <a:solidFill>
                <a:srgbClr val="3B5C00"/>
              </a:solidFill>
              <a:prstDash val="solid"/>
              <a:round/>
              <a:headEnd type="none" w="sm" len="sm"/>
              <a:tailEnd type="none" w="sm" len="sm"/>
            </a:ln>
          </p:spPr>
        </p:cxnSp>
        <p:cxnSp>
          <p:nvCxnSpPr>
            <p:cNvPr id="648" name="Google Shape;648;p20"/>
            <p:cNvCxnSpPr>
              <a:stCxn id="632" idx="6"/>
              <a:endCxn id="635" idx="2"/>
            </p:cNvCxnSpPr>
            <p:nvPr/>
          </p:nvCxnSpPr>
          <p:spPr>
            <a:xfrm>
              <a:off x="7274768" y="3061471"/>
              <a:ext cx="174600" cy="0"/>
            </a:xfrm>
            <a:prstGeom prst="straightConnector1">
              <a:avLst/>
            </a:prstGeom>
            <a:noFill/>
            <a:ln w="28575" cap="flat" cmpd="sng">
              <a:solidFill>
                <a:srgbClr val="3B5C00"/>
              </a:solidFill>
              <a:prstDash val="solid"/>
              <a:round/>
              <a:headEnd type="none" w="sm" len="sm"/>
              <a:tailEnd type="none" w="sm" len="sm"/>
            </a:ln>
          </p:spPr>
        </p:cxnSp>
        <p:cxnSp>
          <p:nvCxnSpPr>
            <p:cNvPr id="649" name="Google Shape;649;p20"/>
            <p:cNvCxnSpPr>
              <a:stCxn id="632" idx="6"/>
              <a:endCxn id="636" idx="2"/>
            </p:cNvCxnSpPr>
            <p:nvPr/>
          </p:nvCxnSpPr>
          <p:spPr>
            <a:xfrm>
              <a:off x="7274768" y="3061471"/>
              <a:ext cx="174600" cy="390900"/>
            </a:xfrm>
            <a:prstGeom prst="straightConnector1">
              <a:avLst/>
            </a:prstGeom>
            <a:noFill/>
            <a:ln w="28575" cap="flat" cmpd="sng">
              <a:solidFill>
                <a:srgbClr val="3B5C00"/>
              </a:solidFill>
              <a:prstDash val="solid"/>
              <a:round/>
              <a:headEnd type="none" w="sm" len="sm"/>
              <a:tailEnd type="none" w="sm" len="sm"/>
            </a:ln>
          </p:spPr>
        </p:cxnSp>
      </p:grpSp>
      <p:grpSp>
        <p:nvGrpSpPr>
          <p:cNvPr id="650" name="Google Shape;650;p20"/>
          <p:cNvGrpSpPr/>
          <p:nvPr/>
        </p:nvGrpSpPr>
        <p:grpSpPr>
          <a:xfrm>
            <a:off x="2280438" y="1965226"/>
            <a:ext cx="2740445" cy="3267891"/>
            <a:chOff x="2017682" y="1983604"/>
            <a:chExt cx="2740445" cy="3267891"/>
          </a:xfrm>
        </p:grpSpPr>
        <p:sp>
          <p:nvSpPr>
            <p:cNvPr id="651" name="Google Shape;651;p20"/>
            <p:cNvSpPr/>
            <p:nvPr/>
          </p:nvSpPr>
          <p:spPr>
            <a:xfrm>
              <a:off x="2017682" y="1983604"/>
              <a:ext cx="2740445" cy="3267891"/>
            </a:xfrm>
            <a:prstGeom prst="rect">
              <a:avLst/>
            </a:prstGeom>
            <a:solidFill>
              <a:schemeClr val="lt2"/>
            </a:solidFill>
            <a:ln w="25400" cap="flat" cmpd="sng">
              <a:solidFill>
                <a:srgbClr val="3B5C00"/>
              </a:solidFill>
              <a:prstDash val="solid"/>
              <a:round/>
              <a:headEnd type="none" w="sm" len="sm"/>
              <a:tailEnd type="none" w="sm" len="sm"/>
            </a:ln>
            <a:effectLst>
              <a:outerShdw blurRad="50800" dist="38100" dir="8100000" algn="tr" rotWithShape="0">
                <a:srgbClr val="000000">
                  <a:alpha val="40000"/>
                </a:srgbClr>
              </a:outerShdw>
            </a:effectLst>
          </p:spPr>
          <p:txBody>
            <a:bodyPr spcFirstLastPara="1" wrap="square" lIns="91425" tIns="45700" rIns="91425" bIns="45700" anchor="t" anchorCtr="0">
              <a:noAutofit/>
            </a:bodyPr>
            <a:lstStyle/>
            <a:p>
              <a:pPr marL="0" marR="0" lvl="0" indent="0" algn="ctr" rtl="0">
                <a:spcBef>
                  <a:spcPts val="0"/>
                </a:spcBef>
                <a:spcAft>
                  <a:spcPts val="0"/>
                </a:spcAft>
                <a:buNone/>
              </a:pPr>
              <a:endParaRPr lang="zh-CN" altLang="en-US" sz="1800">
                <a:solidFill>
                  <a:schemeClr val="lt1"/>
                </a:solidFill>
                <a:latin typeface="Trebuchet MS" panose="020B0603020202020204" pitchFamily="34" charset="0"/>
                <a:ea typeface="黑体" panose="02010609060101010101" pitchFamily="49" charset="-122"/>
                <a:cs typeface="Trebuchet MS"/>
                <a:sym typeface="Trebuchet MS"/>
              </a:endParaRPr>
            </a:p>
            <a:p>
              <a:pPr marL="0" marR="0" lvl="0" indent="0" algn="ctr" rtl="0">
                <a:spcBef>
                  <a:spcPts val="0"/>
                </a:spcBef>
                <a:spcAft>
                  <a:spcPts val="0"/>
                </a:spcAft>
                <a:buNone/>
              </a:pPr>
              <a:r>
                <a:rPr lang="zh-CN" altLang="en-US" sz="1800" b="1">
                  <a:solidFill>
                    <a:schemeClr val="lt1"/>
                  </a:solidFill>
                  <a:latin typeface="Trebuchet MS" panose="020B0603020202020204" pitchFamily="34" charset="0"/>
                  <a:ea typeface="黑体" panose="02010609060101010101" pitchFamily="49" charset="-122"/>
                  <a:cs typeface="Trebuchet MS"/>
                  <a:sym typeface="Trebuchet MS"/>
                </a:rPr>
                <a:t>一张渲染的图像</a:t>
              </a:r>
              <a:endParaRPr lang="zh-CN" altLang="en-US" sz="1800" b="1" dirty="0">
                <a:solidFill>
                  <a:schemeClr val="lt1"/>
                </a:solidFill>
                <a:latin typeface="Trebuchet MS" panose="020B0603020202020204" pitchFamily="34" charset="0"/>
                <a:ea typeface="黑体" panose="02010609060101010101" pitchFamily="49" charset="-122"/>
                <a:cs typeface="Trebuchet MS"/>
                <a:sym typeface="Trebuchet MS"/>
              </a:endParaRPr>
            </a:p>
          </p:txBody>
        </p:sp>
        <p:pic>
          <p:nvPicPr>
            <p:cNvPr id="652" name="Google Shape;652;p20"/>
            <p:cNvPicPr preferRelativeResize="0"/>
            <p:nvPr/>
          </p:nvPicPr>
          <p:blipFill rotWithShape="1">
            <a:blip r:embed="rId3">
              <a:alphaModFix/>
            </a:blip>
            <a:srcRect l="60562" t="24748" r="1" b="22668"/>
            <a:stretch/>
          </p:blipFill>
          <p:spPr>
            <a:xfrm>
              <a:off x="2209082" y="2744567"/>
              <a:ext cx="2357643" cy="1768232"/>
            </a:xfrm>
            <a:prstGeom prst="rect">
              <a:avLst/>
            </a:prstGeom>
            <a:noFill/>
            <a:ln w="28575" cap="flat" cmpd="sng">
              <a:solidFill>
                <a:schemeClr val="dk2"/>
              </a:solidFill>
              <a:prstDash val="solid"/>
              <a:round/>
              <a:headEnd type="none" w="sm" len="sm"/>
              <a:tailEnd type="none" w="sm" len="sm"/>
            </a:ln>
            <a:effectLst>
              <a:outerShdw blurRad="50800" dist="38100" dir="8100000" algn="tr" rotWithShape="0">
                <a:srgbClr val="000000">
                  <a:alpha val="40000"/>
                </a:srgbClr>
              </a:outerShdw>
            </a:effectLst>
          </p:spPr>
        </p:pic>
      </p:grpSp>
      <p:sp>
        <p:nvSpPr>
          <p:cNvPr id="28" name="TextBox 27">
            <a:extLst>
              <a:ext uri="{FF2B5EF4-FFF2-40B4-BE49-F238E27FC236}">
                <a16:creationId xmlns:a16="http://schemas.microsoft.com/office/drawing/2014/main" id="{5C55700F-BB2C-4697-8ED7-E9A58CC10CA9}"/>
              </a:ext>
            </a:extLst>
          </p:cNvPr>
          <p:cNvSpPr txBox="1"/>
          <p:nvPr/>
        </p:nvSpPr>
        <p:spPr>
          <a:xfrm>
            <a:off x="1" y="5972145"/>
            <a:ext cx="4140200" cy="200055"/>
          </a:xfrm>
          <a:prstGeom prst="rect">
            <a:avLst/>
          </a:prstGeom>
          <a:noFill/>
          <a:ln w="6350" cap="flat" cmpd="sng" algn="ctr">
            <a:noFill/>
            <a:prstDash val="solid"/>
          </a:ln>
          <a:effectLst/>
        </p:spPr>
        <p:txBody>
          <a:bodyPr wrap="square">
            <a:spAutoFit/>
          </a:bodyPr>
          <a:lstStyle/>
          <a:p>
            <a:pPr marL="0" marR="0" lvl="0" indent="0" algn="l" defTabSz="152370" rtl="0" eaLnBrk="1" fontAlgn="base" latinLnBrk="0" hangingPunct="1">
              <a:lnSpc>
                <a:spcPct val="100000"/>
              </a:lnSpc>
              <a:spcBef>
                <a:spcPct val="0"/>
              </a:spcBef>
              <a:spcAft>
                <a:spcPct val="0"/>
              </a:spcAft>
              <a:buClrTx/>
              <a:buSzTx/>
              <a:buFontTx/>
              <a:buNone/>
              <a:tabLst/>
              <a:defRPr/>
            </a:pPr>
            <a:r>
              <a:rPr kumimoji="0" lang="en-US" altLang="zh-CN" sz="700" b="0" i="0" u="none" strike="noStrike" kern="1200" cap="none" spc="0" normalizeH="0" baseline="0" noProof="0" dirty="0">
                <a:ln>
                  <a:noFill/>
                </a:ln>
                <a:solidFill>
                  <a:schemeClr val="bg2"/>
                </a:solidFill>
                <a:effectLst/>
                <a:uLnTx/>
                <a:uFillTx/>
                <a:latin typeface="Arial" panose="020B0604020202020204" pitchFamily="34" charset="0"/>
                <a:ea typeface="SimHei" panose="02010609060101010101" pitchFamily="49" charset="-122"/>
                <a:cs typeface="Arial" panose="020B0604020202020204" pitchFamily="34" charset="0"/>
                <a:sym typeface="Arial"/>
              </a:rPr>
              <a:t>Copyright © 2024 NVIDIA Corporation. </a:t>
            </a:r>
            <a:r>
              <a:rPr kumimoji="0" lang="zh-CN" altLang="en-US" sz="700" b="0" i="0" u="none" strike="noStrike" kern="1200" cap="none" spc="0" normalizeH="0" baseline="0" noProof="0" dirty="0">
                <a:ln>
                  <a:noFill/>
                </a:ln>
                <a:solidFill>
                  <a:schemeClr val="bg2"/>
                </a:solidFill>
                <a:effectLst/>
                <a:uLnTx/>
                <a:uFillTx/>
                <a:latin typeface="Arial" panose="020B0604020202020204" pitchFamily="34" charset="0"/>
                <a:ea typeface="SimHei" panose="02010609060101010101" pitchFamily="49" charset="-122"/>
                <a:cs typeface="Arial" panose="020B0604020202020204" pitchFamily="34" charset="0"/>
                <a:sym typeface="Arial"/>
              </a:rPr>
              <a:t>本材料是 </a:t>
            </a:r>
            <a:r>
              <a:rPr kumimoji="0" lang="en-US" altLang="zh-CN" sz="700" b="0" i="0" u="none" strike="noStrike" kern="1200" cap="none" spc="0" normalizeH="0" baseline="0" noProof="0" dirty="0">
                <a:ln>
                  <a:noFill/>
                </a:ln>
                <a:solidFill>
                  <a:schemeClr val="bg2"/>
                </a:solidFill>
                <a:effectLst/>
                <a:uLnTx/>
                <a:uFillTx/>
                <a:latin typeface="Arial" panose="020B0604020202020204" pitchFamily="34" charset="0"/>
                <a:ea typeface="SimHei" panose="02010609060101010101" pitchFamily="49" charset="-122"/>
                <a:cs typeface="Arial" panose="020B0604020202020204" pitchFamily="34" charset="0"/>
                <a:sym typeface="Arial"/>
              </a:rPr>
              <a:t>NVIDIA </a:t>
            </a:r>
            <a:r>
              <a:rPr kumimoji="0" lang="zh-CN" altLang="en-US" sz="700" b="0" i="0" u="none" strike="noStrike" kern="1200" cap="none" spc="0" normalizeH="0" baseline="0" noProof="0" dirty="0">
                <a:ln>
                  <a:noFill/>
                </a:ln>
                <a:solidFill>
                  <a:schemeClr val="bg2"/>
                </a:solidFill>
                <a:effectLst/>
                <a:uLnTx/>
                <a:uFillTx/>
                <a:latin typeface="Arial" panose="020B0604020202020204" pitchFamily="34" charset="0"/>
                <a:ea typeface="SimHei" panose="02010609060101010101" pitchFamily="49" charset="-122"/>
                <a:cs typeface="Arial" panose="020B0604020202020204" pitchFamily="34" charset="0"/>
                <a:sym typeface="Arial"/>
              </a:rPr>
              <a:t>的专有信息，未经 </a:t>
            </a:r>
            <a:r>
              <a:rPr kumimoji="0" lang="en-US" altLang="zh-CN" sz="700" b="0" i="0" u="none" strike="noStrike" kern="1200" cap="none" spc="0" normalizeH="0" baseline="0" noProof="0" dirty="0">
                <a:ln>
                  <a:noFill/>
                </a:ln>
                <a:solidFill>
                  <a:schemeClr val="bg2"/>
                </a:solidFill>
                <a:effectLst/>
                <a:uLnTx/>
                <a:uFillTx/>
                <a:latin typeface="Arial" panose="020B0604020202020204" pitchFamily="34" charset="0"/>
                <a:ea typeface="SimHei" panose="02010609060101010101" pitchFamily="49" charset="-122"/>
                <a:cs typeface="Arial" panose="020B0604020202020204" pitchFamily="34" charset="0"/>
                <a:sym typeface="Arial"/>
              </a:rPr>
              <a:t>NVIDIA </a:t>
            </a:r>
            <a:r>
              <a:rPr kumimoji="0" lang="zh-CN" altLang="en-US" sz="700" b="0" i="0" u="none" strike="noStrike" kern="1200" cap="none" spc="0" normalizeH="0" baseline="0" noProof="0" dirty="0">
                <a:ln>
                  <a:noFill/>
                </a:ln>
                <a:solidFill>
                  <a:schemeClr val="bg2"/>
                </a:solidFill>
                <a:effectLst/>
                <a:uLnTx/>
                <a:uFillTx/>
                <a:latin typeface="Arial" panose="020B0604020202020204" pitchFamily="34" charset="0"/>
                <a:ea typeface="SimHei" panose="02010609060101010101" pitchFamily="49" charset="-122"/>
                <a:cs typeface="Arial" panose="020B0604020202020204" pitchFamily="34" charset="0"/>
                <a:sym typeface="Arial"/>
              </a:rPr>
              <a:t>授权不得分发。</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57"/>
        <p:cNvGrpSpPr/>
        <p:nvPr/>
      </p:nvGrpSpPr>
      <p:grpSpPr>
        <a:xfrm>
          <a:off x="0" y="0"/>
          <a:ext cx="0" cy="0"/>
          <a:chOff x="0" y="0"/>
          <a:chExt cx="0" cy="0"/>
        </a:xfrm>
      </p:grpSpPr>
      <p:sp>
        <p:nvSpPr>
          <p:cNvPr id="658" name="Google Shape;658;p21"/>
          <p:cNvSpPr txBox="1">
            <a:spLocks noGrp="1"/>
          </p:cNvSpPr>
          <p:nvPr>
            <p:ph type="title"/>
          </p:nvPr>
        </p:nvSpPr>
        <p:spPr>
          <a:xfrm>
            <a:off x="498348" y="2790635"/>
            <a:ext cx="9976104" cy="590931"/>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None/>
            </a:pPr>
            <a:r>
              <a:rPr lang="zh-CN" altLang="en-US">
                <a:latin typeface="Trebuchet MS" panose="020B0603020202020204" pitchFamily="34" charset="0"/>
                <a:ea typeface="黑体" panose="02010609060101010101" pitchFamily="49" charset="-122"/>
                <a:cs typeface="Trebuchet MS"/>
                <a:sym typeface="Trebuchet MS"/>
              </a:rPr>
              <a:t>什么是深度学习？</a:t>
            </a:r>
            <a:endParaRPr lang="zh-CN" altLang="en-US" dirty="0">
              <a:latin typeface="Trebuchet MS" panose="020B0603020202020204" pitchFamily="34" charset="0"/>
              <a:ea typeface="黑体" panose="02010609060101010101" pitchFamily="49" charset="-122"/>
              <a:cs typeface="Trebuchet MS"/>
              <a:sym typeface="Trebuchet M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63"/>
        <p:cNvGrpSpPr/>
        <p:nvPr/>
      </p:nvGrpSpPr>
      <p:grpSpPr>
        <a:xfrm>
          <a:off x="0" y="0"/>
          <a:ext cx="0" cy="0"/>
          <a:chOff x="0" y="0"/>
          <a:chExt cx="0" cy="0"/>
        </a:xfrm>
      </p:grpSpPr>
      <p:sp>
        <p:nvSpPr>
          <p:cNvPr id="664" name="Google Shape;664;p22"/>
          <p:cNvSpPr txBox="1">
            <a:spLocks noGrp="1"/>
          </p:cNvSpPr>
          <p:nvPr>
            <p:ph type="title"/>
          </p:nvPr>
        </p:nvSpPr>
        <p:spPr>
          <a:xfrm>
            <a:off x="498348" y="2790635"/>
            <a:ext cx="9976104" cy="590931"/>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None/>
            </a:pPr>
            <a:r>
              <a:rPr lang="zh-CN" altLang="en-US">
                <a:latin typeface="Trebuchet MS" panose="020B0603020202020204" pitchFamily="34" charset="0"/>
                <a:ea typeface="黑体" panose="02010609060101010101" pitchFamily="49" charset="-122"/>
                <a:cs typeface="Trebuchet MS"/>
                <a:sym typeface="Trebuchet MS"/>
              </a:rPr>
              <a:t>深度学习彻底颠覆了传统的编程方法</a:t>
            </a:r>
            <a:endParaRPr lang="zh-CN" altLang="en-US" dirty="0">
              <a:latin typeface="Trebuchet MS" panose="020B0603020202020204" pitchFamily="34" charset="0"/>
              <a:ea typeface="黑体" panose="02010609060101010101" pitchFamily="49" charset="-122"/>
              <a:cs typeface="Trebuchet MS"/>
              <a:sym typeface="Trebuchet M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69"/>
        <p:cNvGrpSpPr/>
        <p:nvPr/>
      </p:nvGrpSpPr>
      <p:grpSpPr>
        <a:xfrm>
          <a:off x="0" y="0"/>
          <a:ext cx="0" cy="0"/>
          <a:chOff x="0" y="0"/>
          <a:chExt cx="0" cy="0"/>
        </a:xfrm>
      </p:grpSpPr>
      <p:sp>
        <p:nvSpPr>
          <p:cNvPr id="670" name="Google Shape;670;p23"/>
          <p:cNvSpPr txBox="1">
            <a:spLocks noGrp="1"/>
          </p:cNvSpPr>
          <p:nvPr>
            <p:ph type="title"/>
          </p:nvPr>
        </p:nvSpPr>
        <p:spPr>
          <a:xfrm>
            <a:off x="498348" y="661226"/>
            <a:ext cx="9976104" cy="590931"/>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None/>
            </a:pPr>
            <a:r>
              <a:rPr lang="zh-CN" altLang="en-US">
                <a:latin typeface="Trebuchet MS" panose="020B0603020202020204" pitchFamily="34" charset="0"/>
                <a:ea typeface="黑体" panose="02010609060101010101" pitchFamily="49" charset="-122"/>
                <a:cs typeface="Trebuchet MS"/>
                <a:sym typeface="Trebuchet MS"/>
              </a:rPr>
              <a:t>传统编程</a:t>
            </a:r>
            <a:endParaRPr lang="zh-CN" altLang="en-US" dirty="0">
              <a:latin typeface="Trebuchet MS" panose="020B0603020202020204" pitchFamily="34" charset="0"/>
              <a:ea typeface="黑体" panose="02010609060101010101" pitchFamily="49" charset="-122"/>
              <a:cs typeface="Trebuchet MS"/>
              <a:sym typeface="Trebuchet MS"/>
            </a:endParaRPr>
          </a:p>
        </p:txBody>
      </p:sp>
      <p:sp>
        <p:nvSpPr>
          <p:cNvPr id="671" name="Google Shape;671;p23"/>
          <p:cNvSpPr txBox="1">
            <a:spLocks noGrp="1"/>
          </p:cNvSpPr>
          <p:nvPr>
            <p:ph type="body" idx="2"/>
          </p:nvPr>
        </p:nvSpPr>
        <p:spPr>
          <a:xfrm>
            <a:off x="498348" y="1245679"/>
            <a:ext cx="9976104" cy="525463"/>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0"/>
              </a:spcBef>
              <a:spcAft>
                <a:spcPts val="0"/>
              </a:spcAft>
              <a:buSzPts val="2400"/>
              <a:buFont typeface="Trebuchet MS"/>
              <a:buNone/>
            </a:pPr>
            <a:r>
              <a:rPr lang="zh-CN" altLang="en-US">
                <a:solidFill>
                  <a:srgbClr val="588A00"/>
                </a:solidFill>
                <a:latin typeface="Trebuchet MS" panose="020B0603020202020204" pitchFamily="34" charset="0"/>
                <a:ea typeface="黑体" panose="02010609060101010101" pitchFamily="49" charset="-122"/>
                <a:cs typeface="Trebuchet MS"/>
                <a:sym typeface="Trebuchet MS"/>
              </a:rPr>
              <a:t>构建分类器</a:t>
            </a:r>
            <a:endParaRPr lang="zh-CN" altLang="en-US" dirty="0">
              <a:solidFill>
                <a:srgbClr val="588A00"/>
              </a:solidFill>
              <a:latin typeface="Trebuchet MS" panose="020B0603020202020204" pitchFamily="34" charset="0"/>
              <a:ea typeface="黑体" panose="02010609060101010101" pitchFamily="49" charset="-122"/>
              <a:cs typeface="Trebuchet MS"/>
              <a:sym typeface="Trebuchet MS"/>
            </a:endParaRPr>
          </a:p>
        </p:txBody>
      </p:sp>
      <p:grpSp>
        <p:nvGrpSpPr>
          <p:cNvPr id="672" name="Google Shape;672;p23"/>
          <p:cNvGrpSpPr/>
          <p:nvPr/>
        </p:nvGrpSpPr>
        <p:grpSpPr>
          <a:xfrm>
            <a:off x="512064" y="2103035"/>
            <a:ext cx="9948670" cy="3693758"/>
            <a:chOff x="0" y="0"/>
            <a:chExt cx="9948670" cy="3693758"/>
          </a:xfrm>
        </p:grpSpPr>
        <p:sp>
          <p:nvSpPr>
            <p:cNvPr id="673" name="Google Shape;673;p23"/>
            <p:cNvSpPr/>
            <p:nvPr/>
          </p:nvSpPr>
          <p:spPr>
            <a:xfrm>
              <a:off x="0" y="0"/>
              <a:ext cx="3108959" cy="3693758"/>
            </a:xfrm>
            <a:prstGeom prst="rect">
              <a:avLst/>
            </a:prstGeom>
            <a:solidFill>
              <a:srgbClr val="C9D5CE">
                <a:alpha val="89803"/>
              </a:srgbClr>
            </a:solidFill>
            <a:ln w="25400" cap="flat" cmpd="sng">
              <a:solidFill>
                <a:srgbClr val="C9D5CE">
                  <a:alpha val="89803"/>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23"/>
            <p:cNvSpPr txBox="1"/>
            <p:nvPr/>
          </p:nvSpPr>
          <p:spPr>
            <a:xfrm>
              <a:off x="0" y="1403628"/>
              <a:ext cx="3108959" cy="2216254"/>
            </a:xfrm>
            <a:prstGeom prst="rect">
              <a:avLst/>
            </a:prstGeom>
            <a:noFill/>
            <a:ln>
              <a:noFill/>
            </a:ln>
          </p:spPr>
          <p:txBody>
            <a:bodyPr spcFirstLastPara="1" wrap="square" lIns="242375" tIns="330200" rIns="242375" bIns="330200" anchor="t" anchorCtr="0">
              <a:noAutofit/>
            </a:bodyPr>
            <a:lstStyle/>
            <a:p>
              <a:pPr marL="0" marR="0" lvl="0" indent="0" algn="ctr" rtl="0">
                <a:lnSpc>
                  <a:spcPct val="90000"/>
                </a:lnSpc>
                <a:spcBef>
                  <a:spcPts val="0"/>
                </a:spcBef>
                <a:spcAft>
                  <a:spcPts val="0"/>
                </a:spcAft>
                <a:buClr>
                  <a:srgbClr val="588A00"/>
                </a:buClr>
                <a:buSzPts val="2600"/>
                <a:buFont typeface="Microsoft Yahei"/>
                <a:buNone/>
              </a:pPr>
              <a:r>
                <a:rPr lang="zh-CN" altLang="en-US" sz="2600" b="0" dirty="0">
                  <a:solidFill>
                    <a:srgbClr val="588A00"/>
                  </a:solidFill>
                  <a:latin typeface="Trebuchet MS" panose="020B0603020202020204" pitchFamily="34" charset="0"/>
                  <a:ea typeface="黑体" panose="02010609060101010101" pitchFamily="49" charset="-122"/>
                  <a:cs typeface="Microsoft Yahei"/>
                  <a:sym typeface="Microsoft Yahei"/>
                </a:rPr>
                <a:t>定义一组</a:t>
              </a:r>
              <a:br>
                <a:rPr lang="zh-CN" altLang="en-US" sz="2600" b="0" dirty="0">
                  <a:solidFill>
                    <a:srgbClr val="588A00"/>
                  </a:solidFill>
                  <a:latin typeface="Trebuchet MS" panose="020B0603020202020204" pitchFamily="34" charset="0"/>
                  <a:ea typeface="黑体" panose="02010609060101010101" pitchFamily="49" charset="-122"/>
                  <a:cs typeface="Microsoft Yahei"/>
                  <a:sym typeface="Microsoft Yahei"/>
                </a:rPr>
              </a:br>
              <a:r>
                <a:rPr lang="zh-CN" altLang="en-US" sz="2600" b="0" dirty="0">
                  <a:solidFill>
                    <a:srgbClr val="588A00"/>
                  </a:solidFill>
                  <a:latin typeface="Trebuchet MS" panose="020B0603020202020204" pitchFamily="34" charset="0"/>
                  <a:ea typeface="黑体" panose="02010609060101010101" pitchFamily="49" charset="-122"/>
                  <a:cs typeface="Microsoft Yahei"/>
                  <a:sym typeface="Microsoft Yahei"/>
                </a:rPr>
                <a:t>分类规则</a:t>
              </a:r>
              <a:endParaRPr lang="zh-CN" altLang="en-US" sz="2600" dirty="0">
                <a:solidFill>
                  <a:srgbClr val="588A00"/>
                </a:solidFill>
                <a:latin typeface="Trebuchet MS" panose="020B0603020202020204" pitchFamily="34" charset="0"/>
                <a:ea typeface="黑体" panose="02010609060101010101" pitchFamily="49" charset="-122"/>
                <a:cs typeface="Microsoft Yahei"/>
                <a:sym typeface="Microsoft Yahei"/>
              </a:endParaRPr>
            </a:p>
          </p:txBody>
        </p:sp>
        <p:sp>
          <p:nvSpPr>
            <p:cNvPr id="675" name="Google Shape;675;p23"/>
            <p:cNvSpPr/>
            <p:nvPr/>
          </p:nvSpPr>
          <p:spPr>
            <a:xfrm>
              <a:off x="1000416" y="369375"/>
              <a:ext cx="1108127" cy="1108127"/>
            </a:xfrm>
            <a:prstGeom prst="ellipse">
              <a:avLst/>
            </a:prstGeom>
            <a:solidFill>
              <a:srgbClr val="92D050"/>
            </a:solidFill>
            <a:ln w="25400" cap="flat" cmpd="sng">
              <a:solidFill>
                <a:schemeClr val="accent2"/>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23"/>
            <p:cNvSpPr txBox="1"/>
            <p:nvPr/>
          </p:nvSpPr>
          <p:spPr>
            <a:xfrm>
              <a:off x="1162697" y="531656"/>
              <a:ext cx="783565" cy="783565"/>
            </a:xfrm>
            <a:prstGeom prst="rect">
              <a:avLst/>
            </a:prstGeom>
            <a:noFill/>
            <a:ln>
              <a:noFill/>
            </a:ln>
          </p:spPr>
          <p:txBody>
            <a:bodyPr spcFirstLastPara="1" wrap="square" lIns="86375" tIns="12700" rIns="86375" bIns="12700" anchor="ctr" anchorCtr="0">
              <a:noAutofit/>
            </a:bodyPr>
            <a:lstStyle/>
            <a:p>
              <a:pPr marL="0" marR="0" lvl="0" indent="0" algn="ctr" rtl="0">
                <a:lnSpc>
                  <a:spcPct val="90000"/>
                </a:lnSpc>
                <a:spcBef>
                  <a:spcPts val="0"/>
                </a:spcBef>
                <a:spcAft>
                  <a:spcPts val="0"/>
                </a:spcAft>
                <a:buClr>
                  <a:schemeClr val="lt1"/>
                </a:buClr>
                <a:buSzPts val="4800"/>
                <a:buFont typeface="Arial"/>
                <a:buNone/>
              </a:pPr>
              <a:r>
                <a:rPr lang="en-US" altLang="zh-CN" sz="4800">
                  <a:solidFill>
                    <a:schemeClr val="lt1"/>
                  </a:solidFill>
                  <a:latin typeface="Trebuchet MS" panose="020B0603020202020204" pitchFamily="34" charset="0"/>
                  <a:ea typeface="黑体" panose="02010609060101010101" pitchFamily="49" charset="-122"/>
                  <a:cs typeface="Arial"/>
                  <a:sym typeface="Arial"/>
                </a:rPr>
                <a:t>1</a:t>
              </a:r>
              <a:endParaRPr lang="zh-CN" altLang="en-US" dirty="0">
                <a:latin typeface="Trebuchet MS" panose="020B0603020202020204" pitchFamily="34" charset="0"/>
                <a:ea typeface="黑体" panose="02010609060101010101" pitchFamily="49" charset="-122"/>
              </a:endParaRPr>
            </a:p>
          </p:txBody>
        </p:sp>
        <p:sp>
          <p:nvSpPr>
            <p:cNvPr id="677" name="Google Shape;677;p23"/>
            <p:cNvSpPr/>
            <p:nvPr/>
          </p:nvSpPr>
          <p:spPr>
            <a:xfrm>
              <a:off x="0" y="3693686"/>
              <a:ext cx="3108959" cy="72"/>
            </a:xfrm>
            <a:prstGeom prst="rect">
              <a:avLst/>
            </a:prstGeom>
            <a:solidFill>
              <a:schemeClr val="accent2"/>
            </a:solidFill>
            <a:ln w="25400" cap="flat" cmpd="sng">
              <a:solidFill>
                <a:schemeClr val="accent2"/>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23"/>
            <p:cNvSpPr/>
            <p:nvPr/>
          </p:nvSpPr>
          <p:spPr>
            <a:xfrm>
              <a:off x="3419855" y="0"/>
              <a:ext cx="3108959" cy="3693758"/>
            </a:xfrm>
            <a:prstGeom prst="rect">
              <a:avLst/>
            </a:prstGeom>
            <a:solidFill>
              <a:srgbClr val="C9D5CE">
                <a:alpha val="89803"/>
              </a:srgbClr>
            </a:solidFill>
            <a:ln w="25400" cap="flat" cmpd="sng">
              <a:solidFill>
                <a:srgbClr val="C9D5CE">
                  <a:alpha val="89803"/>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23"/>
            <p:cNvSpPr txBox="1"/>
            <p:nvPr/>
          </p:nvSpPr>
          <p:spPr>
            <a:xfrm>
              <a:off x="3419855" y="1403628"/>
              <a:ext cx="3108959" cy="2216254"/>
            </a:xfrm>
            <a:prstGeom prst="rect">
              <a:avLst/>
            </a:prstGeom>
            <a:noFill/>
            <a:ln>
              <a:noFill/>
            </a:ln>
          </p:spPr>
          <p:txBody>
            <a:bodyPr spcFirstLastPara="1" wrap="square" lIns="242375" tIns="330200" rIns="242375" bIns="330200" anchor="t" anchorCtr="0">
              <a:noAutofit/>
            </a:bodyPr>
            <a:lstStyle/>
            <a:p>
              <a:pPr marL="0" marR="0" lvl="0" indent="0" algn="ctr" rtl="0">
                <a:lnSpc>
                  <a:spcPct val="90000"/>
                </a:lnSpc>
                <a:spcBef>
                  <a:spcPts val="0"/>
                </a:spcBef>
                <a:spcAft>
                  <a:spcPts val="0"/>
                </a:spcAft>
                <a:buClr>
                  <a:srgbClr val="588A00"/>
                </a:buClr>
                <a:buSzPts val="2600"/>
                <a:buFont typeface="Microsoft Yahei"/>
                <a:buNone/>
              </a:pPr>
              <a:r>
                <a:rPr lang="zh-CN" altLang="en-US" sz="2600" b="0" dirty="0">
                  <a:solidFill>
                    <a:srgbClr val="588A00"/>
                  </a:solidFill>
                  <a:latin typeface="Trebuchet MS" panose="020B0603020202020204" pitchFamily="34" charset="0"/>
                  <a:ea typeface="黑体" panose="02010609060101010101" pitchFamily="49" charset="-122"/>
                  <a:cs typeface="Microsoft Yahei"/>
                  <a:sym typeface="Microsoft Yahei"/>
                </a:rPr>
                <a:t>将这些规则编入计算机</a:t>
              </a:r>
              <a:endParaRPr lang="zh-CN" altLang="en-US" sz="2600" dirty="0">
                <a:solidFill>
                  <a:srgbClr val="588A00"/>
                </a:solidFill>
                <a:latin typeface="Trebuchet MS" panose="020B0603020202020204" pitchFamily="34" charset="0"/>
                <a:ea typeface="黑体" panose="02010609060101010101" pitchFamily="49" charset="-122"/>
                <a:cs typeface="Microsoft Yahei"/>
                <a:sym typeface="Microsoft Yahei"/>
              </a:endParaRPr>
            </a:p>
          </p:txBody>
        </p:sp>
        <p:sp>
          <p:nvSpPr>
            <p:cNvPr id="680" name="Google Shape;680;p23"/>
            <p:cNvSpPr/>
            <p:nvPr/>
          </p:nvSpPr>
          <p:spPr>
            <a:xfrm>
              <a:off x="4420272" y="369375"/>
              <a:ext cx="1108127" cy="1108127"/>
            </a:xfrm>
            <a:prstGeom prst="ellipse">
              <a:avLst/>
            </a:prstGeom>
            <a:solidFill>
              <a:srgbClr val="92D050"/>
            </a:solidFill>
            <a:ln w="25400" cap="flat" cmpd="sng">
              <a:solidFill>
                <a:schemeClr val="accent2"/>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23"/>
            <p:cNvSpPr txBox="1"/>
            <p:nvPr/>
          </p:nvSpPr>
          <p:spPr>
            <a:xfrm>
              <a:off x="4582553" y="531656"/>
              <a:ext cx="783565" cy="783565"/>
            </a:xfrm>
            <a:prstGeom prst="rect">
              <a:avLst/>
            </a:prstGeom>
            <a:noFill/>
            <a:ln>
              <a:noFill/>
            </a:ln>
          </p:spPr>
          <p:txBody>
            <a:bodyPr spcFirstLastPara="1" wrap="square" lIns="86375" tIns="12700" rIns="86375" bIns="12700" anchor="ctr" anchorCtr="0">
              <a:noAutofit/>
            </a:bodyPr>
            <a:lstStyle/>
            <a:p>
              <a:pPr marL="0" marR="0" lvl="0" indent="0" algn="ctr" rtl="0">
                <a:lnSpc>
                  <a:spcPct val="90000"/>
                </a:lnSpc>
                <a:spcBef>
                  <a:spcPts val="0"/>
                </a:spcBef>
                <a:spcAft>
                  <a:spcPts val="0"/>
                </a:spcAft>
                <a:buClr>
                  <a:schemeClr val="lt1"/>
                </a:buClr>
                <a:buSzPts val="4800"/>
                <a:buFont typeface="Arial"/>
                <a:buNone/>
              </a:pPr>
              <a:r>
                <a:rPr lang="en-US" altLang="zh-CN" sz="4800">
                  <a:solidFill>
                    <a:schemeClr val="lt1"/>
                  </a:solidFill>
                  <a:latin typeface="Trebuchet MS" panose="020B0603020202020204" pitchFamily="34" charset="0"/>
                  <a:ea typeface="黑体" panose="02010609060101010101" pitchFamily="49" charset="-122"/>
                  <a:cs typeface="Arial"/>
                  <a:sym typeface="Arial"/>
                </a:rPr>
                <a:t>2</a:t>
              </a:r>
              <a:endParaRPr lang="zh-CN" altLang="en-US" sz="4800" dirty="0">
                <a:solidFill>
                  <a:schemeClr val="lt1"/>
                </a:solidFill>
                <a:latin typeface="Trebuchet MS" panose="020B0603020202020204" pitchFamily="34" charset="0"/>
                <a:ea typeface="黑体" panose="02010609060101010101" pitchFamily="49" charset="-122"/>
                <a:cs typeface="Arial"/>
                <a:sym typeface="Arial"/>
              </a:endParaRPr>
            </a:p>
          </p:txBody>
        </p:sp>
        <p:sp>
          <p:nvSpPr>
            <p:cNvPr id="682" name="Google Shape;682;p23"/>
            <p:cNvSpPr/>
            <p:nvPr/>
          </p:nvSpPr>
          <p:spPr>
            <a:xfrm>
              <a:off x="3419855" y="3693686"/>
              <a:ext cx="3108959" cy="72"/>
            </a:xfrm>
            <a:prstGeom prst="rect">
              <a:avLst/>
            </a:prstGeom>
            <a:solidFill>
              <a:schemeClr val="accent2"/>
            </a:solidFill>
            <a:ln w="25400" cap="flat" cmpd="sng">
              <a:solidFill>
                <a:schemeClr val="accent2"/>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23"/>
            <p:cNvSpPr/>
            <p:nvPr/>
          </p:nvSpPr>
          <p:spPr>
            <a:xfrm>
              <a:off x="6839711" y="0"/>
              <a:ext cx="3108959" cy="3693758"/>
            </a:xfrm>
            <a:prstGeom prst="rect">
              <a:avLst/>
            </a:prstGeom>
            <a:solidFill>
              <a:srgbClr val="C9D5CE">
                <a:alpha val="89803"/>
              </a:srgbClr>
            </a:solidFill>
            <a:ln w="25400" cap="flat" cmpd="sng">
              <a:solidFill>
                <a:srgbClr val="C9D5CE">
                  <a:alpha val="89803"/>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23"/>
            <p:cNvSpPr txBox="1"/>
            <p:nvPr/>
          </p:nvSpPr>
          <p:spPr>
            <a:xfrm>
              <a:off x="6839711" y="1403628"/>
              <a:ext cx="3108959" cy="2216254"/>
            </a:xfrm>
            <a:prstGeom prst="rect">
              <a:avLst/>
            </a:prstGeom>
            <a:noFill/>
            <a:ln>
              <a:noFill/>
            </a:ln>
          </p:spPr>
          <p:txBody>
            <a:bodyPr spcFirstLastPara="1" wrap="square" lIns="242375" tIns="330200" rIns="242375" bIns="330200" anchor="t" anchorCtr="0">
              <a:noAutofit/>
            </a:bodyPr>
            <a:lstStyle/>
            <a:p>
              <a:pPr marL="0" marR="0" lvl="0" indent="0" algn="ctr" rtl="0">
                <a:lnSpc>
                  <a:spcPct val="90000"/>
                </a:lnSpc>
                <a:spcBef>
                  <a:spcPts val="0"/>
                </a:spcBef>
                <a:spcAft>
                  <a:spcPts val="0"/>
                </a:spcAft>
                <a:buClr>
                  <a:srgbClr val="588A00"/>
                </a:buClr>
                <a:buSzPts val="2600"/>
                <a:buFont typeface="Microsoft Yahei"/>
                <a:buNone/>
              </a:pPr>
              <a:r>
                <a:rPr lang="zh-CN" altLang="en-US" sz="2600" b="0" dirty="0">
                  <a:solidFill>
                    <a:srgbClr val="588A00"/>
                  </a:solidFill>
                  <a:latin typeface="Trebuchet MS" panose="020B0603020202020204" pitchFamily="34" charset="0"/>
                  <a:ea typeface="黑体" panose="02010609060101010101" pitchFamily="49" charset="-122"/>
                  <a:cs typeface="Microsoft Yahei"/>
                  <a:sym typeface="Microsoft Yahei"/>
                </a:rPr>
                <a:t>向其提供示例，以便程序使用规则进行分类</a:t>
              </a:r>
              <a:endParaRPr lang="zh-CN" altLang="en-US" sz="2600" dirty="0">
                <a:solidFill>
                  <a:srgbClr val="588A00"/>
                </a:solidFill>
                <a:latin typeface="Trebuchet MS" panose="020B0603020202020204" pitchFamily="34" charset="0"/>
                <a:ea typeface="黑体" panose="02010609060101010101" pitchFamily="49" charset="-122"/>
                <a:cs typeface="Microsoft Yahei"/>
                <a:sym typeface="Microsoft Yahei"/>
              </a:endParaRPr>
            </a:p>
          </p:txBody>
        </p:sp>
        <p:sp>
          <p:nvSpPr>
            <p:cNvPr id="685" name="Google Shape;685;p23"/>
            <p:cNvSpPr/>
            <p:nvPr/>
          </p:nvSpPr>
          <p:spPr>
            <a:xfrm>
              <a:off x="7840128" y="369375"/>
              <a:ext cx="1108127" cy="1108127"/>
            </a:xfrm>
            <a:prstGeom prst="ellipse">
              <a:avLst/>
            </a:prstGeom>
            <a:solidFill>
              <a:srgbClr val="92D050"/>
            </a:solidFill>
            <a:ln w="25400" cap="flat" cmpd="sng">
              <a:solidFill>
                <a:schemeClr val="accent2"/>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23"/>
            <p:cNvSpPr txBox="1"/>
            <p:nvPr/>
          </p:nvSpPr>
          <p:spPr>
            <a:xfrm>
              <a:off x="8002409" y="531656"/>
              <a:ext cx="783565" cy="783565"/>
            </a:xfrm>
            <a:prstGeom prst="rect">
              <a:avLst/>
            </a:prstGeom>
            <a:noFill/>
            <a:ln>
              <a:noFill/>
            </a:ln>
          </p:spPr>
          <p:txBody>
            <a:bodyPr spcFirstLastPara="1" wrap="square" lIns="86375" tIns="12700" rIns="86375" bIns="12700" anchor="ctr" anchorCtr="0">
              <a:noAutofit/>
            </a:bodyPr>
            <a:lstStyle/>
            <a:p>
              <a:pPr marL="0" marR="0" lvl="0" indent="0" algn="ctr" rtl="0">
                <a:lnSpc>
                  <a:spcPct val="90000"/>
                </a:lnSpc>
                <a:spcBef>
                  <a:spcPts val="0"/>
                </a:spcBef>
                <a:spcAft>
                  <a:spcPts val="0"/>
                </a:spcAft>
                <a:buClr>
                  <a:schemeClr val="lt1"/>
                </a:buClr>
                <a:buSzPts val="4800"/>
                <a:buFont typeface="Arial"/>
                <a:buNone/>
              </a:pPr>
              <a:r>
                <a:rPr lang="en-US" altLang="zh-CN" sz="4800">
                  <a:solidFill>
                    <a:schemeClr val="lt1"/>
                  </a:solidFill>
                  <a:latin typeface="Trebuchet MS" panose="020B0603020202020204" pitchFamily="34" charset="0"/>
                  <a:ea typeface="黑体" panose="02010609060101010101" pitchFamily="49" charset="-122"/>
                  <a:cs typeface="Arial"/>
                  <a:sym typeface="Arial"/>
                </a:rPr>
                <a:t>3</a:t>
              </a:r>
              <a:endParaRPr lang="zh-CN" altLang="en-US" dirty="0">
                <a:latin typeface="Trebuchet MS" panose="020B0603020202020204" pitchFamily="34" charset="0"/>
                <a:ea typeface="黑体" panose="02010609060101010101" pitchFamily="49" charset="-122"/>
              </a:endParaRPr>
            </a:p>
          </p:txBody>
        </p:sp>
        <p:sp>
          <p:nvSpPr>
            <p:cNvPr id="687" name="Google Shape;687;p23"/>
            <p:cNvSpPr/>
            <p:nvPr/>
          </p:nvSpPr>
          <p:spPr>
            <a:xfrm>
              <a:off x="6839711" y="3693686"/>
              <a:ext cx="3108959" cy="72"/>
            </a:xfrm>
            <a:prstGeom prst="rect">
              <a:avLst/>
            </a:prstGeom>
            <a:solidFill>
              <a:schemeClr val="accent2"/>
            </a:solidFill>
            <a:ln w="25400" cap="flat" cmpd="sng">
              <a:solidFill>
                <a:schemeClr val="accent2"/>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 name="TextBox 19">
            <a:extLst>
              <a:ext uri="{FF2B5EF4-FFF2-40B4-BE49-F238E27FC236}">
                <a16:creationId xmlns:a16="http://schemas.microsoft.com/office/drawing/2014/main" id="{44D1EE8F-028A-45E4-A2A4-BD5A2E8E6331}"/>
              </a:ext>
            </a:extLst>
          </p:cNvPr>
          <p:cNvSpPr txBox="1"/>
          <p:nvPr/>
        </p:nvSpPr>
        <p:spPr>
          <a:xfrm>
            <a:off x="1" y="5972145"/>
            <a:ext cx="4140200" cy="200055"/>
          </a:xfrm>
          <a:prstGeom prst="rect">
            <a:avLst/>
          </a:prstGeom>
          <a:noFill/>
          <a:ln w="6350" cap="flat" cmpd="sng" algn="ctr">
            <a:noFill/>
            <a:prstDash val="solid"/>
          </a:ln>
          <a:effectLst/>
        </p:spPr>
        <p:txBody>
          <a:bodyPr wrap="square">
            <a:spAutoFit/>
          </a:bodyPr>
          <a:lstStyle/>
          <a:p>
            <a:pPr marL="0" marR="0" lvl="0" indent="0" algn="l" defTabSz="152370" rtl="0" eaLnBrk="1" fontAlgn="base" latinLnBrk="0" hangingPunct="1">
              <a:lnSpc>
                <a:spcPct val="100000"/>
              </a:lnSpc>
              <a:spcBef>
                <a:spcPct val="0"/>
              </a:spcBef>
              <a:spcAft>
                <a:spcPct val="0"/>
              </a:spcAft>
              <a:buClrTx/>
              <a:buSzTx/>
              <a:buFontTx/>
              <a:buNone/>
              <a:tabLst/>
              <a:defRPr/>
            </a:pPr>
            <a:r>
              <a:rPr kumimoji="0" lang="en-US" altLang="zh-CN" sz="700" b="0" i="0" u="none" strike="noStrike" kern="1200" cap="none" spc="0" normalizeH="0" baseline="0" noProof="0" dirty="0">
                <a:ln>
                  <a:noFill/>
                </a:ln>
                <a:solidFill>
                  <a:schemeClr val="bg2"/>
                </a:solidFill>
                <a:effectLst/>
                <a:uLnTx/>
                <a:uFillTx/>
                <a:latin typeface="Arial" panose="020B0604020202020204" pitchFamily="34" charset="0"/>
                <a:ea typeface="SimHei" panose="02010609060101010101" pitchFamily="49" charset="-122"/>
                <a:cs typeface="Arial" panose="020B0604020202020204" pitchFamily="34" charset="0"/>
                <a:sym typeface="Arial"/>
              </a:rPr>
              <a:t>Copyright © 2024 NVIDIA Corporation. </a:t>
            </a:r>
            <a:r>
              <a:rPr kumimoji="0" lang="zh-CN" altLang="en-US" sz="700" b="0" i="0" u="none" strike="noStrike" kern="1200" cap="none" spc="0" normalizeH="0" baseline="0" noProof="0" dirty="0">
                <a:ln>
                  <a:noFill/>
                </a:ln>
                <a:solidFill>
                  <a:schemeClr val="bg2"/>
                </a:solidFill>
                <a:effectLst/>
                <a:uLnTx/>
                <a:uFillTx/>
                <a:latin typeface="Arial" panose="020B0604020202020204" pitchFamily="34" charset="0"/>
                <a:ea typeface="SimHei" panose="02010609060101010101" pitchFamily="49" charset="-122"/>
                <a:cs typeface="Arial" panose="020B0604020202020204" pitchFamily="34" charset="0"/>
                <a:sym typeface="Arial"/>
              </a:rPr>
              <a:t>本材料是 </a:t>
            </a:r>
            <a:r>
              <a:rPr kumimoji="0" lang="en-US" altLang="zh-CN" sz="700" b="0" i="0" u="none" strike="noStrike" kern="1200" cap="none" spc="0" normalizeH="0" baseline="0" noProof="0" dirty="0">
                <a:ln>
                  <a:noFill/>
                </a:ln>
                <a:solidFill>
                  <a:schemeClr val="bg2"/>
                </a:solidFill>
                <a:effectLst/>
                <a:uLnTx/>
                <a:uFillTx/>
                <a:latin typeface="Arial" panose="020B0604020202020204" pitchFamily="34" charset="0"/>
                <a:ea typeface="SimHei" panose="02010609060101010101" pitchFamily="49" charset="-122"/>
                <a:cs typeface="Arial" panose="020B0604020202020204" pitchFamily="34" charset="0"/>
                <a:sym typeface="Arial"/>
              </a:rPr>
              <a:t>NVIDIA </a:t>
            </a:r>
            <a:r>
              <a:rPr kumimoji="0" lang="zh-CN" altLang="en-US" sz="700" b="0" i="0" u="none" strike="noStrike" kern="1200" cap="none" spc="0" normalizeH="0" baseline="0" noProof="0" dirty="0">
                <a:ln>
                  <a:noFill/>
                </a:ln>
                <a:solidFill>
                  <a:schemeClr val="bg2"/>
                </a:solidFill>
                <a:effectLst/>
                <a:uLnTx/>
                <a:uFillTx/>
                <a:latin typeface="Arial" panose="020B0604020202020204" pitchFamily="34" charset="0"/>
                <a:ea typeface="SimHei" panose="02010609060101010101" pitchFamily="49" charset="-122"/>
                <a:cs typeface="Arial" panose="020B0604020202020204" pitchFamily="34" charset="0"/>
                <a:sym typeface="Arial"/>
              </a:rPr>
              <a:t>的专有信息，未经 </a:t>
            </a:r>
            <a:r>
              <a:rPr kumimoji="0" lang="en-US" altLang="zh-CN" sz="700" b="0" i="0" u="none" strike="noStrike" kern="1200" cap="none" spc="0" normalizeH="0" baseline="0" noProof="0" dirty="0">
                <a:ln>
                  <a:noFill/>
                </a:ln>
                <a:solidFill>
                  <a:schemeClr val="bg2"/>
                </a:solidFill>
                <a:effectLst/>
                <a:uLnTx/>
                <a:uFillTx/>
                <a:latin typeface="Arial" panose="020B0604020202020204" pitchFamily="34" charset="0"/>
                <a:ea typeface="SimHei" panose="02010609060101010101" pitchFamily="49" charset="-122"/>
                <a:cs typeface="Arial" panose="020B0604020202020204" pitchFamily="34" charset="0"/>
                <a:sym typeface="Arial"/>
              </a:rPr>
              <a:t>NVIDIA </a:t>
            </a:r>
            <a:r>
              <a:rPr kumimoji="0" lang="zh-CN" altLang="en-US" sz="700" b="0" i="0" u="none" strike="noStrike" kern="1200" cap="none" spc="0" normalizeH="0" baseline="0" noProof="0" dirty="0">
                <a:ln>
                  <a:noFill/>
                </a:ln>
                <a:solidFill>
                  <a:schemeClr val="bg2"/>
                </a:solidFill>
                <a:effectLst/>
                <a:uLnTx/>
                <a:uFillTx/>
                <a:latin typeface="Arial" panose="020B0604020202020204" pitchFamily="34" charset="0"/>
                <a:ea typeface="SimHei" panose="02010609060101010101" pitchFamily="49" charset="-122"/>
                <a:cs typeface="Arial" panose="020B0604020202020204" pitchFamily="34" charset="0"/>
                <a:sym typeface="Arial"/>
              </a:rPr>
              <a:t>授权不得分发。</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92"/>
        <p:cNvGrpSpPr/>
        <p:nvPr/>
      </p:nvGrpSpPr>
      <p:grpSpPr>
        <a:xfrm>
          <a:off x="0" y="0"/>
          <a:ext cx="0" cy="0"/>
          <a:chOff x="0" y="0"/>
          <a:chExt cx="0" cy="0"/>
        </a:xfrm>
      </p:grpSpPr>
      <p:sp>
        <p:nvSpPr>
          <p:cNvPr id="693" name="Google Shape;693;p24"/>
          <p:cNvSpPr txBox="1">
            <a:spLocks noGrp="1"/>
          </p:cNvSpPr>
          <p:nvPr>
            <p:ph type="title"/>
          </p:nvPr>
        </p:nvSpPr>
        <p:spPr>
          <a:xfrm>
            <a:off x="498348" y="661226"/>
            <a:ext cx="9976104" cy="590931"/>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zh-CN" altLang="en-US">
                <a:latin typeface="Trebuchet MS" panose="020B0603020202020204" pitchFamily="34" charset="0"/>
                <a:ea typeface="黑体" panose="02010609060101010101" pitchFamily="49" charset="-122"/>
                <a:cs typeface="Trebuchet MS"/>
                <a:sym typeface="Trebuchet MS"/>
              </a:rPr>
              <a:t>机器学习</a:t>
            </a:r>
            <a:endParaRPr lang="zh-CN" altLang="en-US" dirty="0">
              <a:latin typeface="Trebuchet MS" panose="020B0603020202020204" pitchFamily="34" charset="0"/>
              <a:ea typeface="黑体" panose="02010609060101010101" pitchFamily="49" charset="-122"/>
              <a:cs typeface="Trebuchet MS"/>
              <a:sym typeface="Trebuchet MS"/>
            </a:endParaRPr>
          </a:p>
        </p:txBody>
      </p:sp>
      <p:sp>
        <p:nvSpPr>
          <p:cNvPr id="694" name="Google Shape;694;p24"/>
          <p:cNvSpPr txBox="1">
            <a:spLocks noGrp="1"/>
          </p:cNvSpPr>
          <p:nvPr>
            <p:ph type="body" idx="2"/>
          </p:nvPr>
        </p:nvSpPr>
        <p:spPr>
          <a:xfrm>
            <a:off x="498348" y="1245679"/>
            <a:ext cx="9976104" cy="525463"/>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2400"/>
              <a:buFont typeface="Trebuchet MS"/>
              <a:buNone/>
            </a:pPr>
            <a:r>
              <a:rPr lang="zh-CN" altLang="en-US">
                <a:solidFill>
                  <a:srgbClr val="588A00"/>
                </a:solidFill>
                <a:latin typeface="Trebuchet MS" panose="020B0603020202020204" pitchFamily="34" charset="0"/>
                <a:ea typeface="黑体" panose="02010609060101010101" pitchFamily="49" charset="-122"/>
                <a:cs typeface="Trebuchet MS"/>
                <a:sym typeface="Trebuchet MS"/>
              </a:rPr>
              <a:t>构建分类器</a:t>
            </a:r>
          </a:p>
          <a:p>
            <a:pPr marL="0" lvl="0" indent="0" algn="ctr" rtl="0">
              <a:lnSpc>
                <a:spcPct val="90000"/>
              </a:lnSpc>
              <a:spcBef>
                <a:spcPts val="1800"/>
              </a:spcBef>
              <a:spcAft>
                <a:spcPts val="0"/>
              </a:spcAft>
              <a:buSzPts val="2400"/>
              <a:buFont typeface="Trebuchet MS"/>
              <a:buNone/>
            </a:pPr>
            <a:endParaRPr lang="zh-CN" altLang="en-US" dirty="0">
              <a:latin typeface="Trebuchet MS"/>
              <a:ea typeface="Trebuchet MS"/>
              <a:cs typeface="Trebuchet MS"/>
              <a:sym typeface="Trebuchet MS"/>
            </a:endParaRPr>
          </a:p>
        </p:txBody>
      </p:sp>
      <p:grpSp>
        <p:nvGrpSpPr>
          <p:cNvPr id="695" name="Google Shape;695;p24"/>
          <p:cNvGrpSpPr/>
          <p:nvPr/>
        </p:nvGrpSpPr>
        <p:grpSpPr>
          <a:xfrm>
            <a:off x="512064" y="2103035"/>
            <a:ext cx="9948670" cy="3693758"/>
            <a:chOff x="0" y="0"/>
            <a:chExt cx="9948670" cy="3693758"/>
          </a:xfrm>
        </p:grpSpPr>
        <p:sp>
          <p:nvSpPr>
            <p:cNvPr id="696" name="Google Shape;696;p24"/>
            <p:cNvSpPr/>
            <p:nvPr/>
          </p:nvSpPr>
          <p:spPr>
            <a:xfrm>
              <a:off x="0" y="0"/>
              <a:ext cx="3108959" cy="3693758"/>
            </a:xfrm>
            <a:prstGeom prst="rect">
              <a:avLst/>
            </a:prstGeom>
            <a:solidFill>
              <a:srgbClr val="C9D5CE">
                <a:alpha val="89803"/>
              </a:srgbClr>
            </a:solidFill>
            <a:ln w="25400" cap="flat" cmpd="sng">
              <a:solidFill>
                <a:srgbClr val="C9D5CE">
                  <a:alpha val="89803"/>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24"/>
            <p:cNvSpPr txBox="1"/>
            <p:nvPr/>
          </p:nvSpPr>
          <p:spPr>
            <a:xfrm>
              <a:off x="0" y="1403628"/>
              <a:ext cx="3108959" cy="2216254"/>
            </a:xfrm>
            <a:prstGeom prst="rect">
              <a:avLst/>
            </a:prstGeom>
            <a:noFill/>
            <a:ln>
              <a:noFill/>
            </a:ln>
          </p:spPr>
          <p:txBody>
            <a:bodyPr spcFirstLastPara="1" wrap="square" lIns="242375" tIns="330200" rIns="242375" bIns="330200" anchor="t" anchorCtr="0">
              <a:noAutofit/>
            </a:bodyPr>
            <a:lstStyle/>
            <a:p>
              <a:pPr marL="0" marR="0" lvl="0" indent="0" algn="ctr" rtl="0">
                <a:lnSpc>
                  <a:spcPct val="90000"/>
                </a:lnSpc>
                <a:spcBef>
                  <a:spcPts val="0"/>
                </a:spcBef>
                <a:spcAft>
                  <a:spcPts val="0"/>
                </a:spcAft>
                <a:buClr>
                  <a:srgbClr val="588A00"/>
                </a:buClr>
                <a:buSzPts val="2400"/>
                <a:buFont typeface="Microsoft Yahei"/>
                <a:buNone/>
              </a:pPr>
              <a:r>
                <a:rPr lang="zh-CN" altLang="en-US" sz="2400" dirty="0">
                  <a:solidFill>
                    <a:srgbClr val="588A00"/>
                  </a:solidFill>
                  <a:latin typeface="Trebuchet MS" panose="020B0603020202020204" pitchFamily="34" charset="0"/>
                  <a:ea typeface="黑体" panose="02010609060101010101" pitchFamily="49" charset="-122"/>
                  <a:cs typeface="Microsoft Yahei"/>
                  <a:sym typeface="Microsoft Yahei"/>
                </a:rPr>
                <a:t>向模型展示示例</a:t>
              </a:r>
              <a:br>
                <a:rPr lang="zh-CN" altLang="en-US" sz="2400" dirty="0">
                  <a:solidFill>
                    <a:srgbClr val="588A00"/>
                  </a:solidFill>
                  <a:latin typeface="Trebuchet MS" panose="020B0603020202020204" pitchFamily="34" charset="0"/>
                  <a:ea typeface="黑体" panose="02010609060101010101" pitchFamily="49" charset="-122"/>
                  <a:cs typeface="Microsoft Yahei"/>
                  <a:sym typeface="Microsoft Yahei"/>
                </a:rPr>
              </a:br>
              <a:r>
                <a:rPr lang="zh-CN" altLang="en-US" sz="2400" dirty="0">
                  <a:solidFill>
                    <a:srgbClr val="588A00"/>
                  </a:solidFill>
                  <a:latin typeface="Trebuchet MS" panose="020B0603020202020204" pitchFamily="34" charset="0"/>
                  <a:ea typeface="黑体" panose="02010609060101010101" pitchFamily="49" charset="-122"/>
                  <a:cs typeface="Microsoft Yahei"/>
                  <a:sym typeface="Microsoft Yahei"/>
                </a:rPr>
                <a:t>以及有关如何</a:t>
              </a:r>
              <a:br>
                <a:rPr lang="zh-CN" altLang="en-US" sz="2400" dirty="0">
                  <a:solidFill>
                    <a:srgbClr val="588A00"/>
                  </a:solidFill>
                  <a:latin typeface="Trebuchet MS" panose="020B0603020202020204" pitchFamily="34" charset="0"/>
                  <a:ea typeface="黑体" panose="02010609060101010101" pitchFamily="49" charset="-122"/>
                  <a:cs typeface="Microsoft Yahei"/>
                  <a:sym typeface="Microsoft Yahei"/>
                </a:rPr>
              </a:br>
              <a:r>
                <a:rPr lang="zh-CN" altLang="en-US" sz="2400" dirty="0">
                  <a:solidFill>
                    <a:srgbClr val="588A00"/>
                  </a:solidFill>
                  <a:latin typeface="Trebuchet MS" panose="020B0603020202020204" pitchFamily="34" charset="0"/>
                  <a:ea typeface="黑体" panose="02010609060101010101" pitchFamily="49" charset="-122"/>
                  <a:cs typeface="Microsoft Yahei"/>
                  <a:sym typeface="Microsoft Yahei"/>
                </a:rPr>
                <a:t>分类的答案</a:t>
              </a:r>
              <a:endParaRPr lang="zh-CN" altLang="en-US" dirty="0">
                <a:latin typeface="Trebuchet MS" panose="020B0603020202020204" pitchFamily="34" charset="0"/>
                <a:ea typeface="黑体" panose="02010609060101010101" pitchFamily="49" charset="-122"/>
              </a:endParaRPr>
            </a:p>
          </p:txBody>
        </p:sp>
        <p:sp>
          <p:nvSpPr>
            <p:cNvPr id="698" name="Google Shape;698;p24"/>
            <p:cNvSpPr/>
            <p:nvPr/>
          </p:nvSpPr>
          <p:spPr>
            <a:xfrm>
              <a:off x="1000416" y="369375"/>
              <a:ext cx="1108127" cy="1108127"/>
            </a:xfrm>
            <a:prstGeom prst="ellipse">
              <a:avLst/>
            </a:prstGeom>
            <a:solidFill>
              <a:srgbClr val="92D050"/>
            </a:solidFill>
            <a:ln w="25400" cap="flat" cmpd="sng">
              <a:solidFill>
                <a:schemeClr val="accent2"/>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24"/>
            <p:cNvSpPr txBox="1"/>
            <p:nvPr/>
          </p:nvSpPr>
          <p:spPr>
            <a:xfrm>
              <a:off x="1162697" y="531656"/>
              <a:ext cx="783565" cy="783565"/>
            </a:xfrm>
            <a:prstGeom prst="rect">
              <a:avLst/>
            </a:prstGeom>
            <a:noFill/>
            <a:ln>
              <a:noFill/>
            </a:ln>
          </p:spPr>
          <p:txBody>
            <a:bodyPr spcFirstLastPara="1" wrap="square" lIns="86375" tIns="12700" rIns="86375" bIns="12700" anchor="ctr" anchorCtr="0">
              <a:noAutofit/>
            </a:bodyPr>
            <a:lstStyle/>
            <a:p>
              <a:pPr marL="0" marR="0" lvl="0" indent="0" algn="ctr" rtl="0">
                <a:lnSpc>
                  <a:spcPct val="90000"/>
                </a:lnSpc>
                <a:spcBef>
                  <a:spcPts val="0"/>
                </a:spcBef>
                <a:spcAft>
                  <a:spcPts val="0"/>
                </a:spcAft>
                <a:buClr>
                  <a:schemeClr val="lt1"/>
                </a:buClr>
                <a:buSzPts val="4800"/>
                <a:buFont typeface="Arial"/>
                <a:buNone/>
              </a:pPr>
              <a:r>
                <a:rPr lang="en-US" altLang="zh-CN" sz="4800">
                  <a:solidFill>
                    <a:schemeClr val="lt1"/>
                  </a:solidFill>
                  <a:latin typeface="Trebuchet MS" panose="020B0603020202020204" pitchFamily="34" charset="0"/>
                  <a:ea typeface="黑体" panose="02010609060101010101" pitchFamily="49" charset="-122"/>
                  <a:cs typeface="Arial"/>
                  <a:sym typeface="Arial"/>
                </a:rPr>
                <a:t>1</a:t>
              </a:r>
              <a:endParaRPr lang="zh-CN" altLang="en-US" dirty="0">
                <a:latin typeface="Trebuchet MS" panose="020B0603020202020204" pitchFamily="34" charset="0"/>
                <a:ea typeface="黑体" panose="02010609060101010101" pitchFamily="49" charset="-122"/>
              </a:endParaRPr>
            </a:p>
          </p:txBody>
        </p:sp>
        <p:sp>
          <p:nvSpPr>
            <p:cNvPr id="700" name="Google Shape;700;p24"/>
            <p:cNvSpPr/>
            <p:nvPr/>
          </p:nvSpPr>
          <p:spPr>
            <a:xfrm>
              <a:off x="0" y="3693686"/>
              <a:ext cx="3108959" cy="72"/>
            </a:xfrm>
            <a:prstGeom prst="rect">
              <a:avLst/>
            </a:prstGeom>
            <a:solidFill>
              <a:schemeClr val="accent2"/>
            </a:solidFill>
            <a:ln w="25400" cap="flat" cmpd="sng">
              <a:solidFill>
                <a:schemeClr val="accent2"/>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24"/>
            <p:cNvSpPr/>
            <p:nvPr/>
          </p:nvSpPr>
          <p:spPr>
            <a:xfrm>
              <a:off x="3419855" y="0"/>
              <a:ext cx="3108959" cy="3693758"/>
            </a:xfrm>
            <a:prstGeom prst="rect">
              <a:avLst/>
            </a:prstGeom>
            <a:solidFill>
              <a:srgbClr val="C9D5CE">
                <a:alpha val="89803"/>
              </a:srgbClr>
            </a:solidFill>
            <a:ln w="25400" cap="flat" cmpd="sng">
              <a:solidFill>
                <a:srgbClr val="C9D5CE">
                  <a:alpha val="89803"/>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24"/>
            <p:cNvSpPr txBox="1"/>
            <p:nvPr/>
          </p:nvSpPr>
          <p:spPr>
            <a:xfrm>
              <a:off x="3419855" y="1403628"/>
              <a:ext cx="3108959" cy="2216254"/>
            </a:xfrm>
            <a:prstGeom prst="rect">
              <a:avLst/>
            </a:prstGeom>
            <a:noFill/>
            <a:ln>
              <a:noFill/>
            </a:ln>
          </p:spPr>
          <p:txBody>
            <a:bodyPr spcFirstLastPara="1" wrap="square" lIns="242375" tIns="330200" rIns="242375" bIns="330200" anchor="t" anchorCtr="0">
              <a:noAutofit/>
            </a:bodyPr>
            <a:lstStyle/>
            <a:p>
              <a:pPr marL="0" marR="0" lvl="0" indent="0" algn="ctr" rtl="0">
                <a:lnSpc>
                  <a:spcPct val="90000"/>
                </a:lnSpc>
                <a:spcBef>
                  <a:spcPts val="0"/>
                </a:spcBef>
                <a:spcAft>
                  <a:spcPts val="0"/>
                </a:spcAft>
                <a:buClr>
                  <a:srgbClr val="588A00"/>
                </a:buClr>
                <a:buSzPts val="2400"/>
                <a:buFont typeface="Microsoft Yahei"/>
                <a:buNone/>
              </a:pPr>
              <a:r>
                <a:rPr lang="zh-CN" altLang="en-US" sz="2400" dirty="0">
                  <a:solidFill>
                    <a:srgbClr val="588A00"/>
                  </a:solidFill>
                  <a:latin typeface="Trebuchet MS" panose="020B0603020202020204" pitchFamily="34" charset="0"/>
                  <a:ea typeface="黑体" panose="02010609060101010101" pitchFamily="49" charset="-122"/>
                  <a:cs typeface="Microsoft Yahei"/>
                  <a:sym typeface="Microsoft Yahei"/>
                </a:rPr>
                <a:t>模型进行猜测，</a:t>
              </a:r>
              <a:br>
                <a:rPr lang="zh-CN" altLang="en-US" sz="2400" dirty="0">
                  <a:solidFill>
                    <a:srgbClr val="588A00"/>
                  </a:solidFill>
                  <a:latin typeface="Trebuchet MS" panose="020B0603020202020204" pitchFamily="34" charset="0"/>
                  <a:ea typeface="黑体" panose="02010609060101010101" pitchFamily="49" charset="-122"/>
                  <a:cs typeface="Microsoft Yahei"/>
                  <a:sym typeface="Microsoft Yahei"/>
                </a:rPr>
              </a:br>
              <a:r>
                <a:rPr lang="zh-CN" altLang="en-US" sz="2400" dirty="0">
                  <a:solidFill>
                    <a:srgbClr val="588A00"/>
                  </a:solidFill>
                  <a:latin typeface="Trebuchet MS" panose="020B0603020202020204" pitchFamily="34" charset="0"/>
                  <a:ea typeface="黑体" panose="02010609060101010101" pitchFamily="49" charset="-122"/>
                  <a:cs typeface="Microsoft Yahei"/>
                  <a:sym typeface="Microsoft Yahei"/>
                </a:rPr>
                <a:t>而我们会告诉它</a:t>
              </a:r>
              <a:br>
                <a:rPr lang="zh-CN" altLang="en-US" sz="2400" dirty="0">
                  <a:solidFill>
                    <a:srgbClr val="588A00"/>
                  </a:solidFill>
                  <a:latin typeface="Trebuchet MS" panose="020B0603020202020204" pitchFamily="34" charset="0"/>
                  <a:ea typeface="黑体" panose="02010609060101010101" pitchFamily="49" charset="-122"/>
                  <a:cs typeface="Microsoft Yahei"/>
                  <a:sym typeface="Microsoft Yahei"/>
                </a:rPr>
              </a:br>
              <a:r>
                <a:rPr lang="zh-CN" altLang="en-US" sz="2400" dirty="0">
                  <a:solidFill>
                    <a:srgbClr val="588A00"/>
                  </a:solidFill>
                  <a:latin typeface="Trebuchet MS" panose="020B0603020202020204" pitchFamily="34" charset="0"/>
                  <a:ea typeface="黑体" panose="02010609060101010101" pitchFamily="49" charset="-122"/>
                  <a:cs typeface="Microsoft Yahei"/>
                  <a:sym typeface="Microsoft Yahei"/>
                </a:rPr>
                <a:t>正确与否</a:t>
              </a:r>
              <a:endParaRPr lang="zh-CN" altLang="en-US" dirty="0">
                <a:latin typeface="Trebuchet MS" panose="020B0603020202020204" pitchFamily="34" charset="0"/>
                <a:ea typeface="黑体" panose="02010609060101010101" pitchFamily="49" charset="-122"/>
              </a:endParaRPr>
            </a:p>
          </p:txBody>
        </p:sp>
        <p:sp>
          <p:nvSpPr>
            <p:cNvPr id="703" name="Google Shape;703;p24"/>
            <p:cNvSpPr/>
            <p:nvPr/>
          </p:nvSpPr>
          <p:spPr>
            <a:xfrm>
              <a:off x="4420272" y="369375"/>
              <a:ext cx="1108127" cy="1108127"/>
            </a:xfrm>
            <a:prstGeom prst="ellipse">
              <a:avLst/>
            </a:prstGeom>
            <a:solidFill>
              <a:srgbClr val="92D050"/>
            </a:solidFill>
            <a:ln w="25400" cap="flat" cmpd="sng">
              <a:solidFill>
                <a:schemeClr val="accent2"/>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24"/>
            <p:cNvSpPr txBox="1"/>
            <p:nvPr/>
          </p:nvSpPr>
          <p:spPr>
            <a:xfrm>
              <a:off x="4582553" y="531656"/>
              <a:ext cx="783565" cy="783565"/>
            </a:xfrm>
            <a:prstGeom prst="rect">
              <a:avLst/>
            </a:prstGeom>
            <a:noFill/>
            <a:ln>
              <a:noFill/>
            </a:ln>
          </p:spPr>
          <p:txBody>
            <a:bodyPr spcFirstLastPara="1" wrap="square" lIns="86375" tIns="12700" rIns="86375" bIns="12700" anchor="ctr" anchorCtr="0">
              <a:noAutofit/>
            </a:bodyPr>
            <a:lstStyle/>
            <a:p>
              <a:pPr marL="0" marR="0" lvl="0" indent="0" algn="ctr" rtl="0">
                <a:lnSpc>
                  <a:spcPct val="90000"/>
                </a:lnSpc>
                <a:spcBef>
                  <a:spcPts val="0"/>
                </a:spcBef>
                <a:spcAft>
                  <a:spcPts val="0"/>
                </a:spcAft>
                <a:buClr>
                  <a:schemeClr val="lt1"/>
                </a:buClr>
                <a:buSzPts val="4800"/>
                <a:buFont typeface="Arial"/>
                <a:buNone/>
              </a:pPr>
              <a:r>
                <a:rPr lang="en-US" altLang="zh-CN" sz="4800">
                  <a:solidFill>
                    <a:schemeClr val="lt1"/>
                  </a:solidFill>
                  <a:latin typeface="Trebuchet MS" panose="020B0603020202020204" pitchFamily="34" charset="0"/>
                  <a:ea typeface="黑体" panose="02010609060101010101" pitchFamily="49" charset="-122"/>
                  <a:cs typeface="Arial"/>
                  <a:sym typeface="Arial"/>
                </a:rPr>
                <a:t>2</a:t>
              </a:r>
              <a:endParaRPr lang="zh-CN" altLang="en-US" sz="4800" dirty="0">
                <a:solidFill>
                  <a:schemeClr val="lt1"/>
                </a:solidFill>
                <a:latin typeface="Trebuchet MS" panose="020B0603020202020204" pitchFamily="34" charset="0"/>
                <a:ea typeface="黑体" panose="02010609060101010101" pitchFamily="49" charset="-122"/>
                <a:cs typeface="Arial"/>
                <a:sym typeface="Arial"/>
              </a:endParaRPr>
            </a:p>
          </p:txBody>
        </p:sp>
        <p:sp>
          <p:nvSpPr>
            <p:cNvPr id="705" name="Google Shape;705;p24"/>
            <p:cNvSpPr/>
            <p:nvPr/>
          </p:nvSpPr>
          <p:spPr>
            <a:xfrm>
              <a:off x="3419855" y="3693686"/>
              <a:ext cx="3108959" cy="72"/>
            </a:xfrm>
            <a:prstGeom prst="rect">
              <a:avLst/>
            </a:prstGeom>
            <a:solidFill>
              <a:schemeClr val="accent2"/>
            </a:solidFill>
            <a:ln w="25400" cap="flat" cmpd="sng">
              <a:solidFill>
                <a:schemeClr val="accent2"/>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24"/>
            <p:cNvSpPr/>
            <p:nvPr/>
          </p:nvSpPr>
          <p:spPr>
            <a:xfrm>
              <a:off x="6839711" y="0"/>
              <a:ext cx="3108959" cy="3693758"/>
            </a:xfrm>
            <a:prstGeom prst="rect">
              <a:avLst/>
            </a:prstGeom>
            <a:solidFill>
              <a:srgbClr val="C9D5CE">
                <a:alpha val="89803"/>
              </a:srgbClr>
            </a:solidFill>
            <a:ln w="25400" cap="flat" cmpd="sng">
              <a:solidFill>
                <a:srgbClr val="C9D5CE">
                  <a:alpha val="89803"/>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24"/>
            <p:cNvSpPr txBox="1"/>
            <p:nvPr/>
          </p:nvSpPr>
          <p:spPr>
            <a:xfrm>
              <a:off x="6839711" y="1403628"/>
              <a:ext cx="3108959" cy="2216254"/>
            </a:xfrm>
            <a:prstGeom prst="rect">
              <a:avLst/>
            </a:prstGeom>
            <a:noFill/>
            <a:ln>
              <a:noFill/>
            </a:ln>
          </p:spPr>
          <p:txBody>
            <a:bodyPr spcFirstLastPara="1" wrap="square" lIns="242375" tIns="330200" rIns="242375" bIns="330200" anchor="t" anchorCtr="0">
              <a:noAutofit/>
            </a:bodyPr>
            <a:lstStyle/>
            <a:p>
              <a:pPr marL="0" marR="0" lvl="0" indent="0" algn="ctr" rtl="0">
                <a:lnSpc>
                  <a:spcPct val="90000"/>
                </a:lnSpc>
                <a:spcBef>
                  <a:spcPts val="0"/>
                </a:spcBef>
                <a:spcAft>
                  <a:spcPts val="0"/>
                </a:spcAft>
                <a:buClr>
                  <a:srgbClr val="588A00"/>
                </a:buClr>
                <a:buSzPts val="2400"/>
                <a:buFont typeface="Microsoft Yahei"/>
                <a:buNone/>
              </a:pPr>
              <a:r>
                <a:rPr lang="zh-CN" altLang="en-US" sz="2400" dirty="0">
                  <a:solidFill>
                    <a:srgbClr val="588A00"/>
                  </a:solidFill>
                  <a:latin typeface="Trebuchet MS" panose="020B0603020202020204" pitchFamily="34" charset="0"/>
                  <a:ea typeface="黑体" panose="02010609060101010101" pitchFamily="49" charset="-122"/>
                  <a:cs typeface="Microsoft Yahei"/>
                  <a:sym typeface="Microsoft Yahei"/>
                </a:rPr>
                <a:t>训练过程中，</a:t>
              </a:r>
              <a:br>
                <a:rPr lang="zh-CN" altLang="en-US" sz="2400" dirty="0">
                  <a:solidFill>
                    <a:srgbClr val="588A00"/>
                  </a:solidFill>
                  <a:latin typeface="Trebuchet MS" panose="020B0603020202020204" pitchFamily="34" charset="0"/>
                  <a:ea typeface="黑体" panose="02010609060101010101" pitchFamily="49" charset="-122"/>
                  <a:cs typeface="Microsoft Yahei"/>
                  <a:sym typeface="Microsoft Yahei"/>
                </a:rPr>
              </a:br>
              <a:r>
                <a:rPr lang="zh-CN" altLang="en-US" sz="2400" dirty="0">
                  <a:solidFill>
                    <a:srgbClr val="588A00"/>
                  </a:solidFill>
                  <a:latin typeface="Trebuchet MS" panose="020B0603020202020204" pitchFamily="34" charset="0"/>
                  <a:ea typeface="黑体" panose="02010609060101010101" pitchFamily="49" charset="-122"/>
                  <a:cs typeface="Microsoft Yahei"/>
                  <a:sym typeface="Microsoft Yahei"/>
                </a:rPr>
                <a:t>模型学习如何正确进行分类。模型</a:t>
              </a:r>
              <a:br>
                <a:rPr lang="zh-CN" altLang="en-US" sz="2400" dirty="0">
                  <a:solidFill>
                    <a:srgbClr val="588A00"/>
                  </a:solidFill>
                  <a:latin typeface="Trebuchet MS" panose="020B0603020202020204" pitchFamily="34" charset="0"/>
                  <a:ea typeface="黑体" panose="02010609060101010101" pitchFamily="49" charset="-122"/>
                  <a:cs typeface="Microsoft Yahei"/>
                  <a:sym typeface="Microsoft Yahei"/>
                </a:rPr>
              </a:br>
              <a:r>
                <a:rPr lang="zh-CN" altLang="en-US" sz="2400" dirty="0">
                  <a:solidFill>
                    <a:srgbClr val="588A00"/>
                  </a:solidFill>
                  <a:latin typeface="Trebuchet MS" panose="020B0603020202020204" pitchFamily="34" charset="0"/>
                  <a:ea typeface="黑体" panose="02010609060101010101" pitchFamily="49" charset="-122"/>
                  <a:cs typeface="Microsoft Yahei"/>
                  <a:sym typeface="Microsoft Yahei"/>
                </a:rPr>
                <a:t>自主学习规则</a:t>
              </a:r>
              <a:endParaRPr lang="zh-CN" altLang="en-US" dirty="0">
                <a:latin typeface="Trebuchet MS" panose="020B0603020202020204" pitchFamily="34" charset="0"/>
                <a:ea typeface="黑体" panose="02010609060101010101" pitchFamily="49" charset="-122"/>
              </a:endParaRPr>
            </a:p>
          </p:txBody>
        </p:sp>
        <p:sp>
          <p:nvSpPr>
            <p:cNvPr id="708" name="Google Shape;708;p24"/>
            <p:cNvSpPr/>
            <p:nvPr/>
          </p:nvSpPr>
          <p:spPr>
            <a:xfrm>
              <a:off x="7840128" y="369375"/>
              <a:ext cx="1108127" cy="1108127"/>
            </a:xfrm>
            <a:prstGeom prst="ellipse">
              <a:avLst/>
            </a:prstGeom>
            <a:solidFill>
              <a:srgbClr val="92D050"/>
            </a:solidFill>
            <a:ln w="25400" cap="flat" cmpd="sng">
              <a:solidFill>
                <a:schemeClr val="accent2"/>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24"/>
            <p:cNvSpPr txBox="1"/>
            <p:nvPr/>
          </p:nvSpPr>
          <p:spPr>
            <a:xfrm>
              <a:off x="8002409" y="531656"/>
              <a:ext cx="783565" cy="783565"/>
            </a:xfrm>
            <a:prstGeom prst="rect">
              <a:avLst/>
            </a:prstGeom>
            <a:noFill/>
            <a:ln>
              <a:noFill/>
            </a:ln>
          </p:spPr>
          <p:txBody>
            <a:bodyPr spcFirstLastPara="1" wrap="square" lIns="86375" tIns="12700" rIns="86375" bIns="12700" anchor="ctr" anchorCtr="0">
              <a:noAutofit/>
            </a:bodyPr>
            <a:lstStyle/>
            <a:p>
              <a:pPr marL="0" marR="0" lvl="0" indent="0" algn="ctr" rtl="0">
                <a:lnSpc>
                  <a:spcPct val="90000"/>
                </a:lnSpc>
                <a:spcBef>
                  <a:spcPts val="0"/>
                </a:spcBef>
                <a:spcAft>
                  <a:spcPts val="0"/>
                </a:spcAft>
                <a:buClr>
                  <a:schemeClr val="lt1"/>
                </a:buClr>
                <a:buSzPts val="4800"/>
                <a:buFont typeface="Arial"/>
                <a:buNone/>
              </a:pPr>
              <a:r>
                <a:rPr lang="en-US" altLang="zh-CN" sz="4800">
                  <a:solidFill>
                    <a:schemeClr val="lt1"/>
                  </a:solidFill>
                  <a:latin typeface="Trebuchet MS" panose="020B0603020202020204" pitchFamily="34" charset="0"/>
                  <a:ea typeface="黑体" panose="02010609060101010101" pitchFamily="49" charset="-122"/>
                  <a:cs typeface="Arial"/>
                  <a:sym typeface="Arial"/>
                </a:rPr>
                <a:t>3</a:t>
              </a:r>
              <a:endParaRPr lang="zh-CN" altLang="en-US" dirty="0">
                <a:latin typeface="Trebuchet MS" panose="020B0603020202020204" pitchFamily="34" charset="0"/>
                <a:ea typeface="黑体" panose="02010609060101010101" pitchFamily="49" charset="-122"/>
              </a:endParaRPr>
            </a:p>
          </p:txBody>
        </p:sp>
        <p:sp>
          <p:nvSpPr>
            <p:cNvPr id="710" name="Google Shape;710;p24"/>
            <p:cNvSpPr/>
            <p:nvPr/>
          </p:nvSpPr>
          <p:spPr>
            <a:xfrm>
              <a:off x="6839711" y="3693686"/>
              <a:ext cx="3108959" cy="72"/>
            </a:xfrm>
            <a:prstGeom prst="rect">
              <a:avLst/>
            </a:prstGeom>
            <a:solidFill>
              <a:schemeClr val="accent2"/>
            </a:solidFill>
            <a:ln w="25400" cap="flat" cmpd="sng">
              <a:solidFill>
                <a:schemeClr val="accent2"/>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 name="TextBox 19">
            <a:extLst>
              <a:ext uri="{FF2B5EF4-FFF2-40B4-BE49-F238E27FC236}">
                <a16:creationId xmlns:a16="http://schemas.microsoft.com/office/drawing/2014/main" id="{63224E2F-94A5-4258-9468-EE64918FE77D}"/>
              </a:ext>
            </a:extLst>
          </p:cNvPr>
          <p:cNvSpPr txBox="1"/>
          <p:nvPr/>
        </p:nvSpPr>
        <p:spPr>
          <a:xfrm>
            <a:off x="1" y="5972145"/>
            <a:ext cx="4140200" cy="200055"/>
          </a:xfrm>
          <a:prstGeom prst="rect">
            <a:avLst/>
          </a:prstGeom>
          <a:noFill/>
          <a:ln w="6350" cap="flat" cmpd="sng" algn="ctr">
            <a:noFill/>
            <a:prstDash val="solid"/>
          </a:ln>
          <a:effectLst/>
        </p:spPr>
        <p:txBody>
          <a:bodyPr wrap="square">
            <a:spAutoFit/>
          </a:bodyPr>
          <a:lstStyle/>
          <a:p>
            <a:pPr marL="0" marR="0" lvl="0" indent="0" algn="l" defTabSz="152370" rtl="0" eaLnBrk="1" fontAlgn="base" latinLnBrk="0" hangingPunct="1">
              <a:lnSpc>
                <a:spcPct val="100000"/>
              </a:lnSpc>
              <a:spcBef>
                <a:spcPct val="0"/>
              </a:spcBef>
              <a:spcAft>
                <a:spcPct val="0"/>
              </a:spcAft>
              <a:buClrTx/>
              <a:buSzTx/>
              <a:buFontTx/>
              <a:buNone/>
              <a:tabLst/>
              <a:defRPr/>
            </a:pPr>
            <a:r>
              <a:rPr kumimoji="0" lang="en-US" altLang="zh-CN" sz="700" b="0" i="0" u="none" strike="noStrike" kern="1200" cap="none" spc="0" normalizeH="0" baseline="0" noProof="0" dirty="0">
                <a:ln>
                  <a:noFill/>
                </a:ln>
                <a:solidFill>
                  <a:schemeClr val="bg2"/>
                </a:solidFill>
                <a:effectLst/>
                <a:uLnTx/>
                <a:uFillTx/>
                <a:latin typeface="Arial" panose="020B0604020202020204" pitchFamily="34" charset="0"/>
                <a:ea typeface="SimHei" panose="02010609060101010101" pitchFamily="49" charset="-122"/>
                <a:cs typeface="Arial" panose="020B0604020202020204" pitchFamily="34" charset="0"/>
                <a:sym typeface="Arial"/>
              </a:rPr>
              <a:t>Copyright © 2024 NVIDIA Corporation. </a:t>
            </a:r>
            <a:r>
              <a:rPr kumimoji="0" lang="zh-CN" altLang="en-US" sz="700" b="0" i="0" u="none" strike="noStrike" kern="1200" cap="none" spc="0" normalizeH="0" baseline="0" noProof="0" dirty="0">
                <a:ln>
                  <a:noFill/>
                </a:ln>
                <a:solidFill>
                  <a:schemeClr val="bg2"/>
                </a:solidFill>
                <a:effectLst/>
                <a:uLnTx/>
                <a:uFillTx/>
                <a:latin typeface="Arial" panose="020B0604020202020204" pitchFamily="34" charset="0"/>
                <a:ea typeface="SimHei" panose="02010609060101010101" pitchFamily="49" charset="-122"/>
                <a:cs typeface="Arial" panose="020B0604020202020204" pitchFamily="34" charset="0"/>
                <a:sym typeface="Arial"/>
              </a:rPr>
              <a:t>本材料是 </a:t>
            </a:r>
            <a:r>
              <a:rPr kumimoji="0" lang="en-US" altLang="zh-CN" sz="700" b="0" i="0" u="none" strike="noStrike" kern="1200" cap="none" spc="0" normalizeH="0" baseline="0" noProof="0" dirty="0">
                <a:ln>
                  <a:noFill/>
                </a:ln>
                <a:solidFill>
                  <a:schemeClr val="bg2"/>
                </a:solidFill>
                <a:effectLst/>
                <a:uLnTx/>
                <a:uFillTx/>
                <a:latin typeface="Arial" panose="020B0604020202020204" pitchFamily="34" charset="0"/>
                <a:ea typeface="SimHei" panose="02010609060101010101" pitchFamily="49" charset="-122"/>
                <a:cs typeface="Arial" panose="020B0604020202020204" pitchFamily="34" charset="0"/>
                <a:sym typeface="Arial"/>
              </a:rPr>
              <a:t>NVIDIA </a:t>
            </a:r>
            <a:r>
              <a:rPr kumimoji="0" lang="zh-CN" altLang="en-US" sz="700" b="0" i="0" u="none" strike="noStrike" kern="1200" cap="none" spc="0" normalizeH="0" baseline="0" noProof="0" dirty="0">
                <a:ln>
                  <a:noFill/>
                </a:ln>
                <a:solidFill>
                  <a:schemeClr val="bg2"/>
                </a:solidFill>
                <a:effectLst/>
                <a:uLnTx/>
                <a:uFillTx/>
                <a:latin typeface="Arial" panose="020B0604020202020204" pitchFamily="34" charset="0"/>
                <a:ea typeface="SimHei" panose="02010609060101010101" pitchFamily="49" charset="-122"/>
                <a:cs typeface="Arial" panose="020B0604020202020204" pitchFamily="34" charset="0"/>
                <a:sym typeface="Arial"/>
              </a:rPr>
              <a:t>的专有信息，未经 </a:t>
            </a:r>
            <a:r>
              <a:rPr kumimoji="0" lang="en-US" altLang="zh-CN" sz="700" b="0" i="0" u="none" strike="noStrike" kern="1200" cap="none" spc="0" normalizeH="0" baseline="0" noProof="0" dirty="0">
                <a:ln>
                  <a:noFill/>
                </a:ln>
                <a:solidFill>
                  <a:schemeClr val="bg2"/>
                </a:solidFill>
                <a:effectLst/>
                <a:uLnTx/>
                <a:uFillTx/>
                <a:latin typeface="Arial" panose="020B0604020202020204" pitchFamily="34" charset="0"/>
                <a:ea typeface="SimHei" panose="02010609060101010101" pitchFamily="49" charset="-122"/>
                <a:cs typeface="Arial" panose="020B0604020202020204" pitchFamily="34" charset="0"/>
                <a:sym typeface="Arial"/>
              </a:rPr>
              <a:t>NVIDIA </a:t>
            </a:r>
            <a:r>
              <a:rPr kumimoji="0" lang="zh-CN" altLang="en-US" sz="700" b="0" i="0" u="none" strike="noStrike" kern="1200" cap="none" spc="0" normalizeH="0" baseline="0" noProof="0" dirty="0">
                <a:ln>
                  <a:noFill/>
                </a:ln>
                <a:solidFill>
                  <a:schemeClr val="bg2"/>
                </a:solidFill>
                <a:effectLst/>
                <a:uLnTx/>
                <a:uFillTx/>
                <a:latin typeface="Arial" panose="020B0604020202020204" pitchFamily="34" charset="0"/>
                <a:ea typeface="SimHei" panose="02010609060101010101" pitchFamily="49" charset="-122"/>
                <a:cs typeface="Arial" panose="020B0604020202020204" pitchFamily="34" charset="0"/>
                <a:sym typeface="Arial"/>
              </a:rPr>
              <a:t>授权不得分发。</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715"/>
        <p:cNvGrpSpPr/>
        <p:nvPr/>
      </p:nvGrpSpPr>
      <p:grpSpPr>
        <a:xfrm>
          <a:off x="0" y="0"/>
          <a:ext cx="0" cy="0"/>
          <a:chOff x="0" y="0"/>
          <a:chExt cx="0" cy="0"/>
        </a:xfrm>
      </p:grpSpPr>
      <p:sp>
        <p:nvSpPr>
          <p:cNvPr id="716" name="Google Shape;716;p25"/>
          <p:cNvSpPr txBox="1">
            <a:spLocks noGrp="1"/>
          </p:cNvSpPr>
          <p:nvPr>
            <p:ph type="title"/>
          </p:nvPr>
        </p:nvSpPr>
        <p:spPr>
          <a:xfrm>
            <a:off x="498348" y="2790635"/>
            <a:ext cx="9976104" cy="590931"/>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None/>
            </a:pPr>
            <a:r>
              <a:rPr lang="zh-CN" altLang="en-US">
                <a:latin typeface="Trebuchet MS" panose="020B0603020202020204" pitchFamily="34" charset="0"/>
                <a:ea typeface="黑体" panose="02010609060101010101" pitchFamily="49" charset="-122"/>
                <a:cs typeface="Trebuchet MS"/>
                <a:sym typeface="Trebuchet MS"/>
              </a:rPr>
              <a:t>这是一个根本性的转变</a:t>
            </a:r>
            <a:endParaRPr lang="zh-CN" altLang="en-US" dirty="0">
              <a:latin typeface="Trebuchet MS" panose="020B0603020202020204" pitchFamily="34" charset="0"/>
              <a:ea typeface="黑体" panose="02010609060101010101" pitchFamily="49" charset="-122"/>
              <a:cs typeface="Trebuchet MS"/>
              <a:sym typeface="Trebuchet M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721"/>
        <p:cNvGrpSpPr/>
        <p:nvPr/>
      </p:nvGrpSpPr>
      <p:grpSpPr>
        <a:xfrm>
          <a:off x="0" y="0"/>
          <a:ext cx="0" cy="0"/>
          <a:chOff x="0" y="0"/>
          <a:chExt cx="0" cy="0"/>
        </a:xfrm>
      </p:grpSpPr>
      <p:sp>
        <p:nvSpPr>
          <p:cNvPr id="722" name="Google Shape;722;p26"/>
          <p:cNvSpPr txBox="1">
            <a:spLocks noGrp="1"/>
          </p:cNvSpPr>
          <p:nvPr>
            <p:ph type="title"/>
          </p:nvPr>
        </p:nvSpPr>
        <p:spPr>
          <a:xfrm>
            <a:off x="498348" y="661226"/>
            <a:ext cx="9976104" cy="590931"/>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None/>
            </a:pPr>
            <a:r>
              <a:rPr lang="zh-CN" altLang="en-US">
                <a:latin typeface="Trebuchet MS" panose="020B0603020202020204" pitchFamily="34" charset="0"/>
                <a:ea typeface="黑体" panose="02010609060101010101" pitchFamily="49" charset="-122"/>
                <a:cs typeface="Trebuchet MS"/>
                <a:sym typeface="Trebuchet MS"/>
              </a:rPr>
              <a:t>何时选择深度学习</a:t>
            </a:r>
            <a:endParaRPr lang="zh-CN" altLang="en-US" dirty="0">
              <a:latin typeface="Trebuchet MS" panose="020B0603020202020204" pitchFamily="34" charset="0"/>
              <a:ea typeface="黑体" panose="02010609060101010101" pitchFamily="49" charset="-122"/>
              <a:cs typeface="Trebuchet MS"/>
              <a:sym typeface="Trebuchet MS"/>
            </a:endParaRPr>
          </a:p>
        </p:txBody>
      </p:sp>
      <p:grpSp>
        <p:nvGrpSpPr>
          <p:cNvPr id="723" name="Google Shape;723;p26"/>
          <p:cNvGrpSpPr/>
          <p:nvPr/>
        </p:nvGrpSpPr>
        <p:grpSpPr>
          <a:xfrm>
            <a:off x="513278" y="2371539"/>
            <a:ext cx="9946242" cy="3156749"/>
            <a:chOff x="1214" y="268504"/>
            <a:chExt cx="9946242" cy="3156749"/>
          </a:xfrm>
        </p:grpSpPr>
        <p:sp>
          <p:nvSpPr>
            <p:cNvPr id="724" name="Google Shape;724;p26"/>
            <p:cNvSpPr/>
            <p:nvPr/>
          </p:nvSpPr>
          <p:spPr>
            <a:xfrm>
              <a:off x="1214" y="268504"/>
              <a:ext cx="4262675" cy="2706799"/>
            </a:xfrm>
            <a:prstGeom prst="roundRect">
              <a:avLst>
                <a:gd name="adj" fmla="val 10000"/>
              </a:avLst>
            </a:prstGeom>
            <a:solidFill>
              <a:srgbClr val="588A00"/>
            </a:solidFill>
            <a:ln w="38100" cap="flat" cmpd="sng">
              <a:solidFill>
                <a:schemeClr val="lt1"/>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26"/>
            <p:cNvSpPr/>
            <p:nvPr/>
          </p:nvSpPr>
          <p:spPr>
            <a:xfrm>
              <a:off x="474845" y="718454"/>
              <a:ext cx="4262675" cy="2706799"/>
            </a:xfrm>
            <a:prstGeom prst="roundRect">
              <a:avLst>
                <a:gd name="adj" fmla="val 10000"/>
              </a:avLst>
            </a:prstGeom>
            <a:solidFill>
              <a:schemeClr val="lt2"/>
            </a:solidFill>
            <a:ln w="38100" cap="flat" cmpd="sng">
              <a:solidFill>
                <a:schemeClr val="lt1"/>
              </a:solidFill>
              <a:prstDash val="solid"/>
              <a:round/>
              <a:headEnd type="none" w="sm" len="sm"/>
              <a:tailEnd type="none" w="sm" len="sm"/>
            </a:ln>
            <a:effectLst>
              <a:outerShdw blurRad="50800" dist="38100" dir="8100000" algn="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26"/>
            <p:cNvSpPr txBox="1"/>
            <p:nvPr/>
          </p:nvSpPr>
          <p:spPr>
            <a:xfrm>
              <a:off x="554124" y="797733"/>
              <a:ext cx="4104117" cy="2548241"/>
            </a:xfrm>
            <a:prstGeom prst="rect">
              <a:avLst/>
            </a:prstGeom>
            <a:noFill/>
            <a:ln>
              <a:noFill/>
            </a:ln>
          </p:spPr>
          <p:txBody>
            <a:bodyPr spcFirstLastPara="1" wrap="square" lIns="121900" tIns="121900" rIns="121900" bIns="121900" anchor="ctr" anchorCtr="0">
              <a:noAutofit/>
            </a:bodyPr>
            <a:lstStyle/>
            <a:p>
              <a:pPr marL="0" marR="0" lvl="0" indent="0" algn="ctr" rtl="0">
                <a:lnSpc>
                  <a:spcPct val="90000"/>
                </a:lnSpc>
                <a:spcBef>
                  <a:spcPts val="0"/>
                </a:spcBef>
                <a:spcAft>
                  <a:spcPts val="0"/>
                </a:spcAft>
                <a:buClr>
                  <a:schemeClr val="lt1"/>
                </a:buClr>
                <a:buSzPts val="3200"/>
                <a:buFont typeface="Microsoft Yahei"/>
                <a:buNone/>
              </a:pPr>
              <a:r>
                <a:rPr lang="zh-CN" altLang="en-US" sz="3200" b="0" dirty="0">
                  <a:solidFill>
                    <a:schemeClr val="lt1"/>
                  </a:solidFill>
                  <a:latin typeface="Trebuchet MS" panose="020B0603020202020204" pitchFamily="34" charset="0"/>
                  <a:ea typeface="黑体" panose="02010609060101010101" pitchFamily="49" charset="-122"/>
                  <a:cs typeface="Microsoft Yahei"/>
                  <a:sym typeface="Microsoft Yahei"/>
                </a:rPr>
                <a:t>如果规则清晰易懂，通常只对其进行</a:t>
              </a:r>
              <a:br>
                <a:rPr lang="zh-CN" altLang="en-US" sz="3200" b="0" dirty="0">
                  <a:solidFill>
                    <a:schemeClr val="lt1"/>
                  </a:solidFill>
                  <a:latin typeface="Trebuchet MS" panose="020B0603020202020204" pitchFamily="34" charset="0"/>
                  <a:ea typeface="黑体" panose="02010609060101010101" pitchFamily="49" charset="-122"/>
                  <a:cs typeface="Microsoft Yahei"/>
                  <a:sym typeface="Microsoft Yahei"/>
                </a:rPr>
              </a:br>
              <a:r>
                <a:rPr lang="zh-CN" altLang="en-US" sz="3200" b="0" dirty="0">
                  <a:solidFill>
                    <a:schemeClr val="lt1"/>
                  </a:solidFill>
                  <a:latin typeface="Trebuchet MS" panose="020B0603020202020204" pitchFamily="34" charset="0"/>
                  <a:ea typeface="黑体" panose="02010609060101010101" pitchFamily="49" charset="-122"/>
                  <a:cs typeface="Microsoft Yahei"/>
                  <a:sym typeface="Microsoft Yahei"/>
                </a:rPr>
                <a:t>编程即可</a:t>
              </a:r>
              <a:endParaRPr lang="zh-CN" altLang="en-US" sz="3200" dirty="0">
                <a:solidFill>
                  <a:schemeClr val="lt1"/>
                </a:solidFill>
                <a:latin typeface="Trebuchet MS" panose="020B0603020202020204" pitchFamily="34" charset="0"/>
                <a:ea typeface="黑体" panose="02010609060101010101" pitchFamily="49" charset="-122"/>
                <a:cs typeface="Microsoft Yahei"/>
                <a:sym typeface="Microsoft Yahei"/>
              </a:endParaRPr>
            </a:p>
          </p:txBody>
        </p:sp>
        <p:sp>
          <p:nvSpPr>
            <p:cNvPr id="727" name="Google Shape;727;p26"/>
            <p:cNvSpPr/>
            <p:nvPr/>
          </p:nvSpPr>
          <p:spPr>
            <a:xfrm>
              <a:off x="5211151" y="268504"/>
              <a:ext cx="4262675" cy="2706799"/>
            </a:xfrm>
            <a:prstGeom prst="roundRect">
              <a:avLst>
                <a:gd name="adj" fmla="val 10000"/>
              </a:avLst>
            </a:prstGeom>
            <a:solidFill>
              <a:srgbClr val="588A00"/>
            </a:solidFill>
            <a:ln w="38100" cap="flat" cmpd="sng">
              <a:solidFill>
                <a:schemeClr val="lt1"/>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26"/>
            <p:cNvSpPr/>
            <p:nvPr/>
          </p:nvSpPr>
          <p:spPr>
            <a:xfrm>
              <a:off x="5684781" y="718454"/>
              <a:ext cx="4262675" cy="2706799"/>
            </a:xfrm>
            <a:prstGeom prst="roundRect">
              <a:avLst>
                <a:gd name="adj" fmla="val 10000"/>
              </a:avLst>
            </a:prstGeom>
            <a:solidFill>
              <a:schemeClr val="lt2"/>
            </a:solidFill>
            <a:ln w="38100" cap="flat" cmpd="sng">
              <a:solidFill>
                <a:schemeClr val="lt1"/>
              </a:solidFill>
              <a:prstDash val="solid"/>
              <a:round/>
              <a:headEnd type="none" w="sm" len="sm"/>
              <a:tailEnd type="none" w="sm" len="sm"/>
            </a:ln>
            <a:effectLst>
              <a:outerShdw blurRad="50800" dist="38100" dir="8100000" algn="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26"/>
            <p:cNvSpPr txBox="1"/>
            <p:nvPr/>
          </p:nvSpPr>
          <p:spPr>
            <a:xfrm>
              <a:off x="5764060" y="797733"/>
              <a:ext cx="4104117" cy="2548241"/>
            </a:xfrm>
            <a:prstGeom prst="rect">
              <a:avLst/>
            </a:prstGeom>
            <a:noFill/>
            <a:ln>
              <a:noFill/>
            </a:ln>
          </p:spPr>
          <p:txBody>
            <a:bodyPr spcFirstLastPara="1" wrap="square" lIns="121900" tIns="121900" rIns="121900" bIns="121900" anchor="ctr" anchorCtr="0">
              <a:noAutofit/>
            </a:bodyPr>
            <a:lstStyle/>
            <a:p>
              <a:pPr marL="0" marR="0" lvl="0" indent="0" algn="ctr" rtl="0">
                <a:lnSpc>
                  <a:spcPct val="90000"/>
                </a:lnSpc>
                <a:spcBef>
                  <a:spcPts val="0"/>
                </a:spcBef>
                <a:spcAft>
                  <a:spcPts val="0"/>
                </a:spcAft>
                <a:buClr>
                  <a:schemeClr val="lt1"/>
                </a:buClr>
                <a:buSzPts val="3200"/>
                <a:buFont typeface="Microsoft Yahei"/>
                <a:buNone/>
              </a:pPr>
              <a:r>
                <a:rPr lang="zh-CN" altLang="en-US" sz="3200" b="0" dirty="0">
                  <a:solidFill>
                    <a:schemeClr val="lt1"/>
                  </a:solidFill>
                  <a:latin typeface="Trebuchet MS" panose="020B0603020202020204" pitchFamily="34" charset="0"/>
                  <a:ea typeface="黑体" panose="02010609060101010101" pitchFamily="49" charset="-122"/>
                  <a:cs typeface="Microsoft Yahei"/>
                  <a:sym typeface="Microsoft Yahei"/>
                </a:rPr>
                <a:t>如果规则微妙</a:t>
              </a:r>
              <a:br>
                <a:rPr lang="zh-CN" altLang="en-US" sz="3200" b="0" dirty="0">
                  <a:solidFill>
                    <a:schemeClr val="lt1"/>
                  </a:solidFill>
                  <a:latin typeface="Trebuchet MS" panose="020B0603020202020204" pitchFamily="34" charset="0"/>
                  <a:ea typeface="黑体" panose="02010609060101010101" pitchFamily="49" charset="-122"/>
                  <a:cs typeface="Microsoft Yahei"/>
                  <a:sym typeface="Microsoft Yahei"/>
                </a:rPr>
              </a:br>
              <a:r>
                <a:rPr lang="zh-CN" altLang="en-US" sz="3200" b="0" dirty="0">
                  <a:solidFill>
                    <a:schemeClr val="lt1"/>
                  </a:solidFill>
                  <a:latin typeface="Trebuchet MS" panose="020B0603020202020204" pitchFamily="34" charset="0"/>
                  <a:ea typeface="黑体" panose="02010609060101010101" pitchFamily="49" charset="-122"/>
                  <a:cs typeface="Microsoft Yahei"/>
                  <a:sym typeface="Microsoft Yahei"/>
                </a:rPr>
                <a:t>复杂且难以辨别，则使用深度学习</a:t>
              </a:r>
              <a:endParaRPr lang="zh-CN" altLang="en-US" sz="3200" dirty="0">
                <a:solidFill>
                  <a:schemeClr val="lt1"/>
                </a:solidFill>
                <a:latin typeface="Trebuchet MS" panose="020B0603020202020204" pitchFamily="34" charset="0"/>
                <a:ea typeface="黑体" panose="02010609060101010101" pitchFamily="49" charset="-122"/>
                <a:cs typeface="Microsoft Yahei"/>
                <a:sym typeface="Microsoft Yahei"/>
              </a:endParaRPr>
            </a:p>
          </p:txBody>
        </p:sp>
      </p:grpSp>
      <p:sp>
        <p:nvSpPr>
          <p:cNvPr id="730" name="Google Shape;730;p26"/>
          <p:cNvSpPr/>
          <p:nvPr/>
        </p:nvSpPr>
        <p:spPr>
          <a:xfrm>
            <a:off x="512065" y="1580322"/>
            <a:ext cx="4268658" cy="675861"/>
          </a:xfrm>
          <a:prstGeom prst="roundRect">
            <a:avLst>
              <a:gd name="adj" fmla="val 35785"/>
            </a:avLst>
          </a:prstGeom>
          <a:solidFill>
            <a:srgbClr val="598B00"/>
          </a:solidFill>
          <a:ln w="38100" cap="flat" cmpd="sng">
            <a:solidFill>
              <a:schemeClr val="lt1"/>
            </a:solidFill>
            <a:prstDash val="solid"/>
            <a:round/>
            <a:headEnd type="none" w="sm" len="sm"/>
            <a:tailEnd type="none" w="sm" len="sm"/>
          </a:ln>
          <a:effectLst>
            <a:outerShdw blurRad="50800" dist="38100" dir="8100000" algn="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zh-CN" altLang="en-US" sz="3200">
                <a:solidFill>
                  <a:schemeClr val="lt1"/>
                </a:solidFill>
                <a:latin typeface="Trebuchet MS" panose="020B0603020202020204" pitchFamily="34" charset="0"/>
                <a:ea typeface="黑体" panose="02010609060101010101" pitchFamily="49" charset="-122"/>
                <a:cs typeface="Trebuchet MS"/>
                <a:sym typeface="Trebuchet MS"/>
              </a:rPr>
              <a:t>经典编程</a:t>
            </a:r>
            <a:endParaRPr lang="zh-CN" altLang="en-US" sz="3200" dirty="0">
              <a:solidFill>
                <a:schemeClr val="lt1"/>
              </a:solidFill>
              <a:latin typeface="Trebuchet MS" panose="020B0603020202020204" pitchFamily="34" charset="0"/>
              <a:ea typeface="黑体" panose="02010609060101010101" pitchFamily="49" charset="-122"/>
              <a:cs typeface="Trebuchet MS"/>
              <a:sym typeface="Trebuchet MS"/>
            </a:endParaRPr>
          </a:p>
        </p:txBody>
      </p:sp>
      <p:sp>
        <p:nvSpPr>
          <p:cNvPr id="731" name="Google Shape;731;p26"/>
          <p:cNvSpPr/>
          <p:nvPr/>
        </p:nvSpPr>
        <p:spPr>
          <a:xfrm>
            <a:off x="5723482" y="1580322"/>
            <a:ext cx="4268658" cy="675861"/>
          </a:xfrm>
          <a:prstGeom prst="roundRect">
            <a:avLst>
              <a:gd name="adj" fmla="val 35785"/>
            </a:avLst>
          </a:prstGeom>
          <a:solidFill>
            <a:srgbClr val="598B00"/>
          </a:solidFill>
          <a:ln w="38100" cap="flat" cmpd="sng">
            <a:solidFill>
              <a:schemeClr val="lt1"/>
            </a:solidFill>
            <a:prstDash val="solid"/>
            <a:round/>
            <a:headEnd type="none" w="sm" len="sm"/>
            <a:tailEnd type="none" w="sm" len="sm"/>
          </a:ln>
          <a:effectLst>
            <a:outerShdw blurRad="50800" dist="38100" dir="8100000" algn="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zh-CN" altLang="en-US" sz="3200">
                <a:solidFill>
                  <a:schemeClr val="lt1"/>
                </a:solidFill>
                <a:latin typeface="Trebuchet MS" panose="020B0603020202020204" pitchFamily="34" charset="0"/>
                <a:ea typeface="黑体" panose="02010609060101010101" pitchFamily="49" charset="-122"/>
                <a:cs typeface="Trebuchet MS"/>
                <a:sym typeface="Trebuchet MS"/>
              </a:rPr>
              <a:t>深度学习</a:t>
            </a:r>
            <a:endParaRPr lang="zh-CN" altLang="en-US" sz="3200" dirty="0">
              <a:solidFill>
                <a:schemeClr val="lt1"/>
              </a:solidFill>
              <a:latin typeface="Trebuchet MS" panose="020B0603020202020204" pitchFamily="34" charset="0"/>
              <a:ea typeface="黑体" panose="02010609060101010101" pitchFamily="49" charset="-122"/>
              <a:cs typeface="Trebuchet MS"/>
              <a:sym typeface="Trebuchet MS"/>
            </a:endParaRPr>
          </a:p>
        </p:txBody>
      </p:sp>
      <p:sp>
        <p:nvSpPr>
          <p:cNvPr id="12" name="TextBox 11">
            <a:extLst>
              <a:ext uri="{FF2B5EF4-FFF2-40B4-BE49-F238E27FC236}">
                <a16:creationId xmlns:a16="http://schemas.microsoft.com/office/drawing/2014/main" id="{459A17C6-3ADD-4CA9-A381-DFFFF9ADA513}"/>
              </a:ext>
            </a:extLst>
          </p:cNvPr>
          <p:cNvSpPr txBox="1"/>
          <p:nvPr/>
        </p:nvSpPr>
        <p:spPr>
          <a:xfrm>
            <a:off x="1" y="5972145"/>
            <a:ext cx="4140200" cy="200055"/>
          </a:xfrm>
          <a:prstGeom prst="rect">
            <a:avLst/>
          </a:prstGeom>
          <a:noFill/>
          <a:ln w="6350" cap="flat" cmpd="sng" algn="ctr">
            <a:noFill/>
            <a:prstDash val="solid"/>
          </a:ln>
          <a:effectLst/>
        </p:spPr>
        <p:txBody>
          <a:bodyPr wrap="square">
            <a:spAutoFit/>
          </a:bodyPr>
          <a:lstStyle/>
          <a:p>
            <a:pPr marL="0" marR="0" lvl="0" indent="0" algn="l" defTabSz="152370" rtl="0" eaLnBrk="1" fontAlgn="base" latinLnBrk="0" hangingPunct="1">
              <a:lnSpc>
                <a:spcPct val="100000"/>
              </a:lnSpc>
              <a:spcBef>
                <a:spcPct val="0"/>
              </a:spcBef>
              <a:spcAft>
                <a:spcPct val="0"/>
              </a:spcAft>
              <a:buClrTx/>
              <a:buSzTx/>
              <a:buFontTx/>
              <a:buNone/>
              <a:tabLst/>
              <a:defRPr/>
            </a:pPr>
            <a:r>
              <a:rPr kumimoji="0" lang="en-US" altLang="zh-CN" sz="700" b="0" i="0" u="none" strike="noStrike" kern="1200" cap="none" spc="0" normalizeH="0" baseline="0" noProof="0" dirty="0">
                <a:ln>
                  <a:noFill/>
                </a:ln>
                <a:solidFill>
                  <a:schemeClr val="bg2"/>
                </a:solidFill>
                <a:effectLst/>
                <a:uLnTx/>
                <a:uFillTx/>
                <a:latin typeface="Arial" panose="020B0604020202020204" pitchFamily="34" charset="0"/>
                <a:ea typeface="SimHei" panose="02010609060101010101" pitchFamily="49" charset="-122"/>
                <a:cs typeface="Arial" panose="020B0604020202020204" pitchFamily="34" charset="0"/>
                <a:sym typeface="Arial"/>
              </a:rPr>
              <a:t>Copyright © 2024 NVIDIA Corporation. </a:t>
            </a:r>
            <a:r>
              <a:rPr kumimoji="0" lang="zh-CN" altLang="en-US" sz="700" b="0" i="0" u="none" strike="noStrike" kern="1200" cap="none" spc="0" normalizeH="0" baseline="0" noProof="0" dirty="0">
                <a:ln>
                  <a:noFill/>
                </a:ln>
                <a:solidFill>
                  <a:schemeClr val="bg2"/>
                </a:solidFill>
                <a:effectLst/>
                <a:uLnTx/>
                <a:uFillTx/>
                <a:latin typeface="Arial" panose="020B0604020202020204" pitchFamily="34" charset="0"/>
                <a:ea typeface="SimHei" panose="02010609060101010101" pitchFamily="49" charset="-122"/>
                <a:cs typeface="Arial" panose="020B0604020202020204" pitchFamily="34" charset="0"/>
                <a:sym typeface="Arial"/>
              </a:rPr>
              <a:t>本材料是 </a:t>
            </a:r>
            <a:r>
              <a:rPr kumimoji="0" lang="en-US" altLang="zh-CN" sz="700" b="0" i="0" u="none" strike="noStrike" kern="1200" cap="none" spc="0" normalizeH="0" baseline="0" noProof="0" dirty="0">
                <a:ln>
                  <a:noFill/>
                </a:ln>
                <a:solidFill>
                  <a:schemeClr val="bg2"/>
                </a:solidFill>
                <a:effectLst/>
                <a:uLnTx/>
                <a:uFillTx/>
                <a:latin typeface="Arial" panose="020B0604020202020204" pitchFamily="34" charset="0"/>
                <a:ea typeface="SimHei" panose="02010609060101010101" pitchFamily="49" charset="-122"/>
                <a:cs typeface="Arial" panose="020B0604020202020204" pitchFamily="34" charset="0"/>
                <a:sym typeface="Arial"/>
              </a:rPr>
              <a:t>NVIDIA </a:t>
            </a:r>
            <a:r>
              <a:rPr kumimoji="0" lang="zh-CN" altLang="en-US" sz="700" b="0" i="0" u="none" strike="noStrike" kern="1200" cap="none" spc="0" normalizeH="0" baseline="0" noProof="0" dirty="0">
                <a:ln>
                  <a:noFill/>
                </a:ln>
                <a:solidFill>
                  <a:schemeClr val="bg2"/>
                </a:solidFill>
                <a:effectLst/>
                <a:uLnTx/>
                <a:uFillTx/>
                <a:latin typeface="Arial" panose="020B0604020202020204" pitchFamily="34" charset="0"/>
                <a:ea typeface="SimHei" panose="02010609060101010101" pitchFamily="49" charset="-122"/>
                <a:cs typeface="Arial" panose="020B0604020202020204" pitchFamily="34" charset="0"/>
                <a:sym typeface="Arial"/>
              </a:rPr>
              <a:t>的专有信息，未经 </a:t>
            </a:r>
            <a:r>
              <a:rPr kumimoji="0" lang="en-US" altLang="zh-CN" sz="700" b="0" i="0" u="none" strike="noStrike" kern="1200" cap="none" spc="0" normalizeH="0" baseline="0" noProof="0" dirty="0">
                <a:ln>
                  <a:noFill/>
                </a:ln>
                <a:solidFill>
                  <a:schemeClr val="bg2"/>
                </a:solidFill>
                <a:effectLst/>
                <a:uLnTx/>
                <a:uFillTx/>
                <a:latin typeface="Arial" panose="020B0604020202020204" pitchFamily="34" charset="0"/>
                <a:ea typeface="SimHei" panose="02010609060101010101" pitchFamily="49" charset="-122"/>
                <a:cs typeface="Arial" panose="020B0604020202020204" pitchFamily="34" charset="0"/>
                <a:sym typeface="Arial"/>
              </a:rPr>
              <a:t>NVIDIA </a:t>
            </a:r>
            <a:r>
              <a:rPr kumimoji="0" lang="zh-CN" altLang="en-US" sz="700" b="0" i="0" u="none" strike="noStrike" kern="1200" cap="none" spc="0" normalizeH="0" baseline="0" noProof="0" dirty="0">
                <a:ln>
                  <a:noFill/>
                </a:ln>
                <a:solidFill>
                  <a:schemeClr val="bg2"/>
                </a:solidFill>
                <a:effectLst/>
                <a:uLnTx/>
                <a:uFillTx/>
                <a:latin typeface="Arial" panose="020B0604020202020204" pitchFamily="34" charset="0"/>
                <a:ea typeface="SimHei" panose="02010609060101010101" pitchFamily="49" charset="-122"/>
                <a:cs typeface="Arial" panose="020B0604020202020204" pitchFamily="34" charset="0"/>
                <a:sym typeface="Arial"/>
              </a:rPr>
              <a:t>授权不得分发。</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736"/>
        <p:cNvGrpSpPr/>
        <p:nvPr/>
      </p:nvGrpSpPr>
      <p:grpSpPr>
        <a:xfrm>
          <a:off x="0" y="0"/>
          <a:ext cx="0" cy="0"/>
          <a:chOff x="0" y="0"/>
          <a:chExt cx="0" cy="0"/>
        </a:xfrm>
      </p:grpSpPr>
      <p:sp>
        <p:nvSpPr>
          <p:cNvPr id="737" name="Google Shape;737;p27"/>
          <p:cNvSpPr txBox="1">
            <a:spLocks noGrp="1"/>
          </p:cNvSpPr>
          <p:nvPr>
            <p:ph type="title"/>
          </p:nvPr>
        </p:nvSpPr>
        <p:spPr>
          <a:xfrm>
            <a:off x="498348" y="661226"/>
            <a:ext cx="9976104" cy="590931"/>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None/>
            </a:pPr>
            <a:r>
              <a:rPr lang="zh-CN" altLang="en-US">
                <a:latin typeface="Trebuchet MS" panose="020B0603020202020204" pitchFamily="34" charset="0"/>
                <a:ea typeface="黑体" panose="02010609060101010101" pitchFamily="49" charset="-122"/>
                <a:cs typeface="Trebuchet MS"/>
                <a:sym typeface="Trebuchet MS"/>
              </a:rPr>
              <a:t>深度学习与其他 </a:t>
            </a:r>
            <a:r>
              <a:rPr lang="en-US" altLang="zh-CN">
                <a:latin typeface="Trebuchet MS" panose="020B0603020202020204" pitchFamily="34" charset="0"/>
                <a:ea typeface="黑体" panose="02010609060101010101" pitchFamily="49" charset="-122"/>
                <a:cs typeface="Trebuchet MS"/>
                <a:sym typeface="Trebuchet MS"/>
              </a:rPr>
              <a:t>AI </a:t>
            </a:r>
            <a:r>
              <a:rPr lang="zh-CN" altLang="en-US">
                <a:latin typeface="Trebuchet MS" panose="020B0603020202020204" pitchFamily="34" charset="0"/>
                <a:ea typeface="黑体" panose="02010609060101010101" pitchFamily="49" charset="-122"/>
                <a:cs typeface="Trebuchet MS"/>
                <a:sym typeface="Trebuchet MS"/>
              </a:rPr>
              <a:t>对比</a:t>
            </a:r>
            <a:endParaRPr lang="zh-CN" altLang="en-US" dirty="0">
              <a:latin typeface="Trebuchet MS" panose="020B0603020202020204" pitchFamily="34" charset="0"/>
              <a:ea typeface="黑体" panose="02010609060101010101" pitchFamily="49" charset="-122"/>
              <a:cs typeface="Trebuchet MS"/>
              <a:sym typeface="Trebuchet MS"/>
            </a:endParaRPr>
          </a:p>
        </p:txBody>
      </p:sp>
      <p:grpSp>
        <p:nvGrpSpPr>
          <p:cNvPr id="738" name="Google Shape;738;p27"/>
          <p:cNvGrpSpPr/>
          <p:nvPr/>
        </p:nvGrpSpPr>
        <p:grpSpPr>
          <a:xfrm>
            <a:off x="498348" y="1803091"/>
            <a:ext cx="9948671" cy="3696840"/>
            <a:chOff x="0" y="11042"/>
            <a:chExt cx="9948671" cy="3696840"/>
          </a:xfrm>
        </p:grpSpPr>
        <p:sp>
          <p:nvSpPr>
            <p:cNvPr id="739" name="Google Shape;739;p27"/>
            <p:cNvSpPr/>
            <p:nvPr/>
          </p:nvSpPr>
          <p:spPr>
            <a:xfrm>
              <a:off x="0" y="321002"/>
              <a:ext cx="9948671" cy="529200"/>
            </a:xfrm>
            <a:prstGeom prst="rect">
              <a:avLst/>
            </a:prstGeom>
            <a:solidFill>
              <a:srgbClr val="3B5C00">
                <a:alpha val="89803"/>
              </a:srgbClr>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27"/>
            <p:cNvSpPr/>
            <p:nvPr/>
          </p:nvSpPr>
          <p:spPr>
            <a:xfrm>
              <a:off x="497433" y="11042"/>
              <a:ext cx="6964070" cy="619920"/>
            </a:xfrm>
            <a:prstGeom prst="roundRect">
              <a:avLst>
                <a:gd name="adj" fmla="val 16667"/>
              </a:avLst>
            </a:prstGeom>
            <a:solidFill>
              <a:srgbClr val="588A00"/>
            </a:solidFill>
            <a:ln w="38100" cap="flat" cmpd="sng">
              <a:solidFill>
                <a:schemeClr val="lt1"/>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27"/>
            <p:cNvSpPr txBox="1"/>
            <p:nvPr/>
          </p:nvSpPr>
          <p:spPr>
            <a:xfrm>
              <a:off x="527695" y="41304"/>
              <a:ext cx="6903546" cy="559396"/>
            </a:xfrm>
            <a:prstGeom prst="rect">
              <a:avLst/>
            </a:prstGeom>
            <a:noFill/>
            <a:ln>
              <a:noFill/>
            </a:ln>
          </p:spPr>
          <p:txBody>
            <a:bodyPr spcFirstLastPara="1" wrap="square" lIns="263225" tIns="0" rIns="263225" bIns="0" anchor="ctr" anchorCtr="0">
              <a:noAutofit/>
            </a:bodyPr>
            <a:lstStyle/>
            <a:p>
              <a:pPr marL="0" marR="0" lvl="0" indent="0" algn="l" rtl="0">
                <a:lnSpc>
                  <a:spcPct val="90000"/>
                </a:lnSpc>
                <a:spcBef>
                  <a:spcPts val="0"/>
                </a:spcBef>
                <a:spcAft>
                  <a:spcPts val="0"/>
                </a:spcAft>
                <a:buClr>
                  <a:schemeClr val="lt1"/>
                </a:buClr>
                <a:buSzPts val="2400"/>
                <a:buFont typeface="Microsoft Yahei"/>
                <a:buNone/>
              </a:pPr>
              <a:r>
                <a:rPr lang="zh-CN" altLang="en-US" sz="2400" dirty="0">
                  <a:solidFill>
                    <a:schemeClr val="lt1"/>
                  </a:solidFill>
                  <a:latin typeface="Trebuchet MS" panose="020B0603020202020204" pitchFamily="34" charset="0"/>
                  <a:ea typeface="黑体" panose="02010609060101010101" pitchFamily="49" charset="-122"/>
                  <a:cs typeface="Microsoft Yahei"/>
                  <a:sym typeface="Microsoft Yahei"/>
                </a:rPr>
                <a:t>网络具有深度和复杂性</a:t>
              </a:r>
              <a:endParaRPr lang="zh-CN" altLang="en-US" dirty="0">
                <a:latin typeface="Trebuchet MS" panose="020B0603020202020204" pitchFamily="34" charset="0"/>
                <a:ea typeface="黑体" panose="02010609060101010101" pitchFamily="49" charset="-122"/>
              </a:endParaRPr>
            </a:p>
          </p:txBody>
        </p:sp>
        <p:sp>
          <p:nvSpPr>
            <p:cNvPr id="742" name="Google Shape;742;p27"/>
            <p:cNvSpPr/>
            <p:nvPr/>
          </p:nvSpPr>
          <p:spPr>
            <a:xfrm>
              <a:off x="0" y="1273562"/>
              <a:ext cx="9948671" cy="529200"/>
            </a:xfrm>
            <a:prstGeom prst="rect">
              <a:avLst/>
            </a:prstGeom>
            <a:solidFill>
              <a:srgbClr val="3B5C00">
                <a:alpha val="89803"/>
              </a:srgbClr>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27"/>
            <p:cNvSpPr/>
            <p:nvPr/>
          </p:nvSpPr>
          <p:spPr>
            <a:xfrm>
              <a:off x="497433" y="963602"/>
              <a:ext cx="6964070" cy="619920"/>
            </a:xfrm>
            <a:prstGeom prst="roundRect">
              <a:avLst>
                <a:gd name="adj" fmla="val 16667"/>
              </a:avLst>
            </a:prstGeom>
            <a:solidFill>
              <a:srgbClr val="588A00"/>
            </a:solidFill>
            <a:ln w="38100" cap="flat" cmpd="sng">
              <a:solidFill>
                <a:schemeClr val="lt1"/>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27"/>
            <p:cNvSpPr txBox="1"/>
            <p:nvPr/>
          </p:nvSpPr>
          <p:spPr>
            <a:xfrm>
              <a:off x="527695" y="993864"/>
              <a:ext cx="6903546" cy="559396"/>
            </a:xfrm>
            <a:prstGeom prst="rect">
              <a:avLst/>
            </a:prstGeom>
            <a:noFill/>
            <a:ln>
              <a:noFill/>
            </a:ln>
          </p:spPr>
          <p:txBody>
            <a:bodyPr spcFirstLastPara="1" wrap="square" lIns="263225" tIns="0" rIns="263225" bIns="0" anchor="ctr" anchorCtr="0">
              <a:noAutofit/>
            </a:bodyPr>
            <a:lstStyle/>
            <a:p>
              <a:pPr marL="0" marR="0" lvl="0" indent="0" algn="l" rtl="0">
                <a:lnSpc>
                  <a:spcPct val="90000"/>
                </a:lnSpc>
                <a:spcBef>
                  <a:spcPts val="0"/>
                </a:spcBef>
                <a:spcAft>
                  <a:spcPts val="0"/>
                </a:spcAft>
                <a:buClr>
                  <a:schemeClr val="lt1"/>
                </a:buClr>
                <a:buSzPts val="2400"/>
                <a:buFont typeface="Microsoft Yahei"/>
                <a:buNone/>
              </a:pPr>
              <a:r>
                <a:rPr lang="zh-CN" altLang="en-US" sz="2400" dirty="0">
                  <a:solidFill>
                    <a:schemeClr val="lt1"/>
                  </a:solidFill>
                  <a:latin typeface="Trebuchet MS" panose="020B0603020202020204" pitchFamily="34" charset="0"/>
                  <a:ea typeface="黑体" panose="02010609060101010101" pitchFamily="49" charset="-122"/>
                  <a:cs typeface="Microsoft Yahei"/>
                  <a:sym typeface="Microsoft Yahei"/>
                </a:rPr>
                <a:t>多达数十亿参数（并且仍在增长）</a:t>
              </a:r>
              <a:endParaRPr lang="zh-CN" altLang="en-US" dirty="0">
                <a:latin typeface="Trebuchet MS" panose="020B0603020202020204" pitchFamily="34" charset="0"/>
                <a:ea typeface="黑体" panose="02010609060101010101" pitchFamily="49" charset="-122"/>
              </a:endParaRPr>
            </a:p>
          </p:txBody>
        </p:sp>
        <p:sp>
          <p:nvSpPr>
            <p:cNvPr id="745" name="Google Shape;745;p27"/>
            <p:cNvSpPr/>
            <p:nvPr/>
          </p:nvSpPr>
          <p:spPr>
            <a:xfrm>
              <a:off x="0" y="2226122"/>
              <a:ext cx="9948671" cy="529200"/>
            </a:xfrm>
            <a:prstGeom prst="rect">
              <a:avLst/>
            </a:prstGeom>
            <a:solidFill>
              <a:srgbClr val="3B5C00">
                <a:alpha val="89803"/>
              </a:srgbClr>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27"/>
            <p:cNvSpPr/>
            <p:nvPr/>
          </p:nvSpPr>
          <p:spPr>
            <a:xfrm>
              <a:off x="497433" y="1916162"/>
              <a:ext cx="6964070" cy="619920"/>
            </a:xfrm>
            <a:prstGeom prst="roundRect">
              <a:avLst>
                <a:gd name="adj" fmla="val 16667"/>
              </a:avLst>
            </a:prstGeom>
            <a:solidFill>
              <a:srgbClr val="588A00"/>
            </a:solidFill>
            <a:ln w="38100" cap="flat" cmpd="sng">
              <a:solidFill>
                <a:schemeClr val="lt1"/>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27"/>
            <p:cNvSpPr txBox="1"/>
            <p:nvPr/>
          </p:nvSpPr>
          <p:spPr>
            <a:xfrm>
              <a:off x="527695" y="1946424"/>
              <a:ext cx="6903546" cy="559396"/>
            </a:xfrm>
            <a:prstGeom prst="rect">
              <a:avLst/>
            </a:prstGeom>
            <a:noFill/>
            <a:ln>
              <a:noFill/>
            </a:ln>
          </p:spPr>
          <p:txBody>
            <a:bodyPr spcFirstLastPara="1" wrap="square" lIns="263225" tIns="0" rIns="263225" bIns="0" anchor="ctr" anchorCtr="0">
              <a:noAutofit/>
            </a:bodyPr>
            <a:lstStyle/>
            <a:p>
              <a:pPr marL="0" marR="0" lvl="0" indent="0" algn="l" rtl="0">
                <a:lnSpc>
                  <a:spcPct val="90000"/>
                </a:lnSpc>
                <a:spcBef>
                  <a:spcPts val="0"/>
                </a:spcBef>
                <a:spcAft>
                  <a:spcPts val="0"/>
                </a:spcAft>
                <a:buClr>
                  <a:schemeClr val="lt1"/>
                </a:buClr>
                <a:buSzPts val="2400"/>
                <a:buFont typeface="Microsoft Yahei"/>
                <a:buNone/>
              </a:pPr>
              <a:r>
                <a:rPr lang="zh-CN" altLang="en-US" sz="2400" dirty="0">
                  <a:solidFill>
                    <a:schemeClr val="lt1"/>
                  </a:solidFill>
                  <a:latin typeface="Trebuchet MS" panose="020B0603020202020204" pitchFamily="34" charset="0"/>
                  <a:ea typeface="黑体" panose="02010609060101010101" pitchFamily="49" charset="-122"/>
                  <a:cs typeface="Microsoft Yahei"/>
                  <a:sym typeface="Microsoft Yahei"/>
                </a:rPr>
                <a:t>模型中包含许多层</a:t>
              </a:r>
              <a:endParaRPr lang="zh-CN" altLang="en-US" dirty="0">
                <a:latin typeface="Trebuchet MS" panose="020B0603020202020204" pitchFamily="34" charset="0"/>
                <a:ea typeface="黑体" panose="02010609060101010101" pitchFamily="49" charset="-122"/>
              </a:endParaRPr>
            </a:p>
          </p:txBody>
        </p:sp>
        <p:sp>
          <p:nvSpPr>
            <p:cNvPr id="748" name="Google Shape;748;p27"/>
            <p:cNvSpPr/>
            <p:nvPr/>
          </p:nvSpPr>
          <p:spPr>
            <a:xfrm>
              <a:off x="0" y="3178682"/>
              <a:ext cx="9948671" cy="529200"/>
            </a:xfrm>
            <a:prstGeom prst="rect">
              <a:avLst/>
            </a:prstGeom>
            <a:solidFill>
              <a:srgbClr val="3B5C00">
                <a:alpha val="89803"/>
              </a:srgbClr>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27"/>
            <p:cNvSpPr/>
            <p:nvPr/>
          </p:nvSpPr>
          <p:spPr>
            <a:xfrm>
              <a:off x="497433" y="2868722"/>
              <a:ext cx="6964070" cy="619920"/>
            </a:xfrm>
            <a:prstGeom prst="roundRect">
              <a:avLst>
                <a:gd name="adj" fmla="val 16667"/>
              </a:avLst>
            </a:prstGeom>
            <a:solidFill>
              <a:srgbClr val="588A00"/>
            </a:solidFill>
            <a:ln w="38100" cap="flat" cmpd="sng">
              <a:solidFill>
                <a:schemeClr val="lt1"/>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27"/>
            <p:cNvSpPr txBox="1"/>
            <p:nvPr/>
          </p:nvSpPr>
          <p:spPr>
            <a:xfrm>
              <a:off x="527695" y="2898984"/>
              <a:ext cx="6903546" cy="559396"/>
            </a:xfrm>
            <a:prstGeom prst="rect">
              <a:avLst/>
            </a:prstGeom>
            <a:noFill/>
            <a:ln>
              <a:noFill/>
            </a:ln>
          </p:spPr>
          <p:txBody>
            <a:bodyPr spcFirstLastPara="1" wrap="square" lIns="263225" tIns="0" rIns="263225" bIns="0" anchor="ctr" anchorCtr="0">
              <a:noAutofit/>
            </a:bodyPr>
            <a:lstStyle/>
            <a:p>
              <a:pPr marL="0" marR="0" lvl="0" indent="0" algn="l" rtl="0">
                <a:lnSpc>
                  <a:spcPct val="90000"/>
                </a:lnSpc>
                <a:spcBef>
                  <a:spcPts val="0"/>
                </a:spcBef>
                <a:spcAft>
                  <a:spcPts val="0"/>
                </a:spcAft>
                <a:buClr>
                  <a:schemeClr val="lt1"/>
                </a:buClr>
                <a:buSzPts val="2400"/>
                <a:buFont typeface="Microsoft Yahei"/>
                <a:buNone/>
              </a:pPr>
              <a:r>
                <a:rPr lang="zh-CN" altLang="en-US" sz="2400" dirty="0">
                  <a:solidFill>
                    <a:schemeClr val="lt1"/>
                  </a:solidFill>
                  <a:latin typeface="Trebuchet MS" panose="020B0603020202020204" pitchFamily="34" charset="0"/>
                  <a:ea typeface="黑体" panose="02010609060101010101" pitchFamily="49" charset="-122"/>
                  <a:cs typeface="Microsoft Yahei"/>
                  <a:sym typeface="Microsoft Yahei"/>
                </a:rPr>
                <a:t>对学习复杂规则很重要</a:t>
              </a:r>
              <a:endParaRPr lang="zh-CN" altLang="en-US" dirty="0">
                <a:latin typeface="Trebuchet MS" panose="020B0603020202020204" pitchFamily="34" charset="0"/>
                <a:ea typeface="黑体" panose="02010609060101010101" pitchFamily="49" charset="-122"/>
              </a:endParaRPr>
            </a:p>
          </p:txBody>
        </p:sp>
      </p:grpSp>
      <p:sp>
        <p:nvSpPr>
          <p:cNvPr id="16" name="TextBox 15">
            <a:extLst>
              <a:ext uri="{FF2B5EF4-FFF2-40B4-BE49-F238E27FC236}">
                <a16:creationId xmlns:a16="http://schemas.microsoft.com/office/drawing/2014/main" id="{717C5BEA-403E-4C9D-A7AB-FAB69138F484}"/>
              </a:ext>
            </a:extLst>
          </p:cNvPr>
          <p:cNvSpPr txBox="1"/>
          <p:nvPr/>
        </p:nvSpPr>
        <p:spPr>
          <a:xfrm>
            <a:off x="1" y="5972145"/>
            <a:ext cx="4140200" cy="200055"/>
          </a:xfrm>
          <a:prstGeom prst="rect">
            <a:avLst/>
          </a:prstGeom>
          <a:noFill/>
          <a:ln w="6350" cap="flat" cmpd="sng" algn="ctr">
            <a:noFill/>
            <a:prstDash val="solid"/>
          </a:ln>
          <a:effectLst/>
        </p:spPr>
        <p:txBody>
          <a:bodyPr wrap="square">
            <a:spAutoFit/>
          </a:bodyPr>
          <a:lstStyle/>
          <a:p>
            <a:pPr marL="0" marR="0" lvl="0" indent="0" algn="l" defTabSz="152370" rtl="0" eaLnBrk="1" fontAlgn="base" latinLnBrk="0" hangingPunct="1">
              <a:lnSpc>
                <a:spcPct val="100000"/>
              </a:lnSpc>
              <a:spcBef>
                <a:spcPct val="0"/>
              </a:spcBef>
              <a:spcAft>
                <a:spcPct val="0"/>
              </a:spcAft>
              <a:buClrTx/>
              <a:buSzTx/>
              <a:buFontTx/>
              <a:buNone/>
              <a:tabLst/>
              <a:defRPr/>
            </a:pPr>
            <a:r>
              <a:rPr kumimoji="0" lang="en-US" altLang="zh-CN" sz="700" b="0" i="0" u="none" strike="noStrike" kern="1200" cap="none" spc="0" normalizeH="0" baseline="0" noProof="0" dirty="0">
                <a:ln>
                  <a:noFill/>
                </a:ln>
                <a:solidFill>
                  <a:schemeClr val="bg2"/>
                </a:solidFill>
                <a:effectLst/>
                <a:uLnTx/>
                <a:uFillTx/>
                <a:latin typeface="Arial" panose="020B0604020202020204" pitchFamily="34" charset="0"/>
                <a:ea typeface="SimHei" panose="02010609060101010101" pitchFamily="49" charset="-122"/>
                <a:cs typeface="Arial" panose="020B0604020202020204" pitchFamily="34" charset="0"/>
                <a:sym typeface="Arial"/>
              </a:rPr>
              <a:t>Copyright © 2024 NVIDIA Corporation. </a:t>
            </a:r>
            <a:r>
              <a:rPr kumimoji="0" lang="zh-CN" altLang="en-US" sz="700" b="0" i="0" u="none" strike="noStrike" kern="1200" cap="none" spc="0" normalizeH="0" baseline="0" noProof="0" dirty="0">
                <a:ln>
                  <a:noFill/>
                </a:ln>
                <a:solidFill>
                  <a:schemeClr val="bg2"/>
                </a:solidFill>
                <a:effectLst/>
                <a:uLnTx/>
                <a:uFillTx/>
                <a:latin typeface="Arial" panose="020B0604020202020204" pitchFamily="34" charset="0"/>
                <a:ea typeface="SimHei" panose="02010609060101010101" pitchFamily="49" charset="-122"/>
                <a:cs typeface="Arial" panose="020B0604020202020204" pitchFamily="34" charset="0"/>
                <a:sym typeface="Arial"/>
              </a:rPr>
              <a:t>本材料是 </a:t>
            </a:r>
            <a:r>
              <a:rPr kumimoji="0" lang="en-US" altLang="zh-CN" sz="700" b="0" i="0" u="none" strike="noStrike" kern="1200" cap="none" spc="0" normalizeH="0" baseline="0" noProof="0" dirty="0">
                <a:ln>
                  <a:noFill/>
                </a:ln>
                <a:solidFill>
                  <a:schemeClr val="bg2"/>
                </a:solidFill>
                <a:effectLst/>
                <a:uLnTx/>
                <a:uFillTx/>
                <a:latin typeface="Arial" panose="020B0604020202020204" pitchFamily="34" charset="0"/>
                <a:ea typeface="SimHei" panose="02010609060101010101" pitchFamily="49" charset="-122"/>
                <a:cs typeface="Arial" panose="020B0604020202020204" pitchFamily="34" charset="0"/>
                <a:sym typeface="Arial"/>
              </a:rPr>
              <a:t>NVIDIA </a:t>
            </a:r>
            <a:r>
              <a:rPr kumimoji="0" lang="zh-CN" altLang="en-US" sz="700" b="0" i="0" u="none" strike="noStrike" kern="1200" cap="none" spc="0" normalizeH="0" baseline="0" noProof="0" dirty="0">
                <a:ln>
                  <a:noFill/>
                </a:ln>
                <a:solidFill>
                  <a:schemeClr val="bg2"/>
                </a:solidFill>
                <a:effectLst/>
                <a:uLnTx/>
                <a:uFillTx/>
                <a:latin typeface="Arial" panose="020B0604020202020204" pitchFamily="34" charset="0"/>
                <a:ea typeface="SimHei" panose="02010609060101010101" pitchFamily="49" charset="-122"/>
                <a:cs typeface="Arial" panose="020B0604020202020204" pitchFamily="34" charset="0"/>
                <a:sym typeface="Arial"/>
              </a:rPr>
              <a:t>的专有信息，未经 </a:t>
            </a:r>
            <a:r>
              <a:rPr kumimoji="0" lang="en-US" altLang="zh-CN" sz="700" b="0" i="0" u="none" strike="noStrike" kern="1200" cap="none" spc="0" normalizeH="0" baseline="0" noProof="0" dirty="0">
                <a:ln>
                  <a:noFill/>
                </a:ln>
                <a:solidFill>
                  <a:schemeClr val="bg2"/>
                </a:solidFill>
                <a:effectLst/>
                <a:uLnTx/>
                <a:uFillTx/>
                <a:latin typeface="Arial" panose="020B0604020202020204" pitchFamily="34" charset="0"/>
                <a:ea typeface="SimHei" panose="02010609060101010101" pitchFamily="49" charset="-122"/>
                <a:cs typeface="Arial" panose="020B0604020202020204" pitchFamily="34" charset="0"/>
                <a:sym typeface="Arial"/>
              </a:rPr>
              <a:t>NVIDIA </a:t>
            </a:r>
            <a:r>
              <a:rPr kumimoji="0" lang="zh-CN" altLang="en-US" sz="700" b="0" i="0" u="none" strike="noStrike" kern="1200" cap="none" spc="0" normalizeH="0" baseline="0" noProof="0" dirty="0">
                <a:ln>
                  <a:noFill/>
                </a:ln>
                <a:solidFill>
                  <a:schemeClr val="bg2"/>
                </a:solidFill>
                <a:effectLst/>
                <a:uLnTx/>
                <a:uFillTx/>
                <a:latin typeface="Arial" panose="020B0604020202020204" pitchFamily="34" charset="0"/>
                <a:ea typeface="SimHei" panose="02010609060101010101" pitchFamily="49" charset="-122"/>
                <a:cs typeface="Arial" panose="020B0604020202020204" pitchFamily="34" charset="0"/>
                <a:sym typeface="Arial"/>
              </a:rPr>
              <a:t>授权不得分发。</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755"/>
        <p:cNvGrpSpPr/>
        <p:nvPr/>
      </p:nvGrpSpPr>
      <p:grpSpPr>
        <a:xfrm>
          <a:off x="0" y="0"/>
          <a:ext cx="0" cy="0"/>
          <a:chOff x="0" y="0"/>
          <a:chExt cx="0" cy="0"/>
        </a:xfrm>
      </p:grpSpPr>
      <p:sp>
        <p:nvSpPr>
          <p:cNvPr id="756" name="Google Shape;756;p28"/>
          <p:cNvSpPr txBox="1">
            <a:spLocks noGrp="1"/>
          </p:cNvSpPr>
          <p:nvPr>
            <p:ph type="title"/>
          </p:nvPr>
        </p:nvSpPr>
        <p:spPr>
          <a:xfrm>
            <a:off x="1175657" y="2790635"/>
            <a:ext cx="8621486" cy="590931"/>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None/>
            </a:pPr>
            <a:r>
              <a:rPr lang="zh-CN" altLang="en-US">
                <a:latin typeface="Trebuchet MS" panose="020B0603020202020204" pitchFamily="34" charset="0"/>
                <a:ea typeface="黑体" panose="02010609060101010101" pitchFamily="49" charset="-122"/>
                <a:cs typeface="Trebuchet MS"/>
                <a:sym typeface="Trebuchet MS"/>
              </a:rPr>
              <a:t>深度学习正在如何令世界改观</a:t>
            </a:r>
            <a:endParaRPr lang="zh-CN" altLang="en-US" dirty="0">
              <a:latin typeface="Trebuchet MS" panose="020B0603020202020204" pitchFamily="34" charset="0"/>
              <a:ea typeface="黑体" panose="02010609060101010101" pitchFamily="49" charset="-122"/>
              <a:cs typeface="Trebuchet MS"/>
              <a:sym typeface="Trebuchet M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761"/>
        <p:cNvGrpSpPr/>
        <p:nvPr/>
      </p:nvGrpSpPr>
      <p:grpSpPr>
        <a:xfrm>
          <a:off x="0" y="0"/>
          <a:ext cx="0" cy="0"/>
          <a:chOff x="0" y="0"/>
          <a:chExt cx="0" cy="0"/>
        </a:xfrm>
      </p:grpSpPr>
      <p:sp>
        <p:nvSpPr>
          <p:cNvPr id="762" name="Google Shape;762;p29"/>
          <p:cNvSpPr txBox="1">
            <a:spLocks noGrp="1"/>
          </p:cNvSpPr>
          <p:nvPr>
            <p:ph type="title"/>
          </p:nvPr>
        </p:nvSpPr>
        <p:spPr>
          <a:xfrm>
            <a:off x="498348" y="661226"/>
            <a:ext cx="9976104" cy="590931"/>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None/>
            </a:pPr>
            <a:r>
              <a:rPr lang="zh-CN" altLang="en-US">
                <a:latin typeface="Trebuchet MS" panose="020B0603020202020204" pitchFamily="34" charset="0"/>
                <a:ea typeface="黑体" panose="02010609060101010101" pitchFamily="49" charset="-122"/>
                <a:cs typeface="Trebuchet MS"/>
                <a:sym typeface="Trebuchet MS"/>
              </a:rPr>
              <a:t>计算机视觉</a:t>
            </a:r>
            <a:endParaRPr lang="zh-CN" altLang="en-US" dirty="0">
              <a:latin typeface="Trebuchet MS" panose="020B0603020202020204" pitchFamily="34" charset="0"/>
              <a:ea typeface="黑体" panose="02010609060101010101" pitchFamily="49" charset="-122"/>
              <a:cs typeface="Trebuchet MS"/>
              <a:sym typeface="Trebuchet MS"/>
            </a:endParaRPr>
          </a:p>
        </p:txBody>
      </p:sp>
      <p:sp>
        <p:nvSpPr>
          <p:cNvPr id="763" name="Google Shape;763;p29"/>
          <p:cNvSpPr txBox="1">
            <a:spLocks noGrp="1"/>
          </p:cNvSpPr>
          <p:nvPr>
            <p:ph type="body" idx="2"/>
          </p:nvPr>
        </p:nvSpPr>
        <p:spPr>
          <a:xfrm>
            <a:off x="498348" y="1252157"/>
            <a:ext cx="9976104" cy="525463"/>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2400"/>
              <a:buFont typeface="Trebuchet MS"/>
              <a:buNone/>
            </a:pPr>
            <a:endParaRPr>
              <a:latin typeface="Trebuchet MS"/>
              <a:ea typeface="Trebuchet MS"/>
              <a:cs typeface="Trebuchet MS"/>
              <a:sym typeface="Trebuchet MS"/>
            </a:endParaRPr>
          </a:p>
        </p:txBody>
      </p:sp>
      <p:grpSp>
        <p:nvGrpSpPr>
          <p:cNvPr id="764" name="Google Shape;764;p29"/>
          <p:cNvGrpSpPr/>
          <p:nvPr/>
        </p:nvGrpSpPr>
        <p:grpSpPr>
          <a:xfrm>
            <a:off x="591710" y="2002201"/>
            <a:ext cx="9798751" cy="3420000"/>
            <a:chOff x="74960" y="149462"/>
            <a:chExt cx="9798751" cy="3420000"/>
          </a:xfrm>
        </p:grpSpPr>
        <p:sp>
          <p:nvSpPr>
            <p:cNvPr id="765" name="Google Shape;765;p29"/>
            <p:cNvSpPr/>
            <p:nvPr/>
          </p:nvSpPr>
          <p:spPr>
            <a:xfrm>
              <a:off x="645335" y="149462"/>
              <a:ext cx="1784250" cy="178425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29"/>
            <p:cNvSpPr/>
            <p:nvPr/>
          </p:nvSpPr>
          <p:spPr>
            <a:xfrm>
              <a:off x="1025585" y="529712"/>
              <a:ext cx="1023750" cy="1023750"/>
            </a:xfrm>
            <a:prstGeom prst="rect">
              <a:avLst/>
            </a:prstGeom>
            <a:blipFill rotWithShape="1">
              <a:blip r:embed="rId3">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29"/>
            <p:cNvSpPr/>
            <p:nvPr/>
          </p:nvSpPr>
          <p:spPr>
            <a:xfrm>
              <a:off x="74960" y="2489462"/>
              <a:ext cx="2925000" cy="108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29"/>
            <p:cNvSpPr txBox="1"/>
            <p:nvPr/>
          </p:nvSpPr>
          <p:spPr>
            <a:xfrm>
              <a:off x="74960" y="2489462"/>
              <a:ext cx="2925000" cy="1080000"/>
            </a:xfrm>
            <a:prstGeom prst="rect">
              <a:avLst/>
            </a:prstGeom>
            <a:noFill/>
            <a:ln>
              <a:noFill/>
            </a:ln>
          </p:spPr>
          <p:txBody>
            <a:bodyPr spcFirstLastPara="1" wrap="square" lIns="0" tIns="0" rIns="0" bIns="0" anchor="t" anchorCtr="0">
              <a:noAutofit/>
            </a:bodyPr>
            <a:lstStyle/>
            <a:p>
              <a:pPr marL="0" marR="0" lvl="0" indent="0" algn="ctr" rtl="0">
                <a:lnSpc>
                  <a:spcPct val="90000"/>
                </a:lnSpc>
                <a:spcBef>
                  <a:spcPts val="0"/>
                </a:spcBef>
                <a:spcAft>
                  <a:spcPts val="0"/>
                </a:spcAft>
                <a:buClr>
                  <a:schemeClr val="dk2"/>
                </a:buClr>
                <a:buSzPts val="2700"/>
                <a:buFont typeface="Microsoft Yahei"/>
                <a:buNone/>
              </a:pPr>
              <a:r>
                <a:rPr lang="zh-CN" altLang="en-US" sz="2700" cap="none" dirty="0">
                  <a:solidFill>
                    <a:schemeClr val="dk2"/>
                  </a:solidFill>
                  <a:latin typeface="Trebuchet MS" panose="020B0603020202020204" pitchFamily="34" charset="0"/>
                  <a:ea typeface="黑体" panose="02010609060101010101" pitchFamily="49" charset="-122"/>
                  <a:cs typeface="Microsoft Yahei"/>
                  <a:sym typeface="Microsoft Yahei"/>
                </a:rPr>
                <a:t>机器人技术</a:t>
              </a:r>
              <a:br>
                <a:rPr lang="zh-CN" altLang="en-US" sz="2700" cap="none" dirty="0">
                  <a:solidFill>
                    <a:schemeClr val="dk2"/>
                  </a:solidFill>
                  <a:latin typeface="Trebuchet MS" panose="020B0603020202020204" pitchFamily="34" charset="0"/>
                  <a:ea typeface="黑体" panose="02010609060101010101" pitchFamily="49" charset="-122"/>
                  <a:cs typeface="Microsoft Yahei"/>
                  <a:sym typeface="Microsoft Yahei"/>
                </a:rPr>
              </a:br>
              <a:r>
                <a:rPr lang="zh-CN" altLang="en-US" sz="2700" cap="none" dirty="0">
                  <a:solidFill>
                    <a:schemeClr val="dk2"/>
                  </a:solidFill>
                  <a:latin typeface="Trebuchet MS" panose="020B0603020202020204" pitchFamily="34" charset="0"/>
                  <a:ea typeface="黑体" panose="02010609060101010101" pitchFamily="49" charset="-122"/>
                  <a:cs typeface="Microsoft Yahei"/>
                  <a:sym typeface="Microsoft Yahei"/>
                </a:rPr>
                <a:t>和制造业</a:t>
              </a:r>
              <a:endParaRPr lang="zh-CN" altLang="en-US" dirty="0">
                <a:latin typeface="Trebuchet MS" panose="020B0603020202020204" pitchFamily="34" charset="0"/>
                <a:ea typeface="黑体" panose="02010609060101010101" pitchFamily="49" charset="-122"/>
              </a:endParaRPr>
            </a:p>
          </p:txBody>
        </p:sp>
        <p:sp>
          <p:nvSpPr>
            <p:cNvPr id="769" name="Google Shape;769;p29"/>
            <p:cNvSpPr/>
            <p:nvPr/>
          </p:nvSpPr>
          <p:spPr>
            <a:xfrm>
              <a:off x="4082210" y="149462"/>
              <a:ext cx="1784250" cy="178425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29"/>
            <p:cNvSpPr/>
            <p:nvPr/>
          </p:nvSpPr>
          <p:spPr>
            <a:xfrm>
              <a:off x="4462460" y="529712"/>
              <a:ext cx="1023750" cy="1023750"/>
            </a:xfrm>
            <a:prstGeom prst="rect">
              <a:avLst/>
            </a:prstGeom>
            <a:blipFill rotWithShape="1">
              <a:blip r:embed="rId4">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29"/>
            <p:cNvSpPr/>
            <p:nvPr/>
          </p:nvSpPr>
          <p:spPr>
            <a:xfrm>
              <a:off x="3511835" y="2489462"/>
              <a:ext cx="2925000" cy="108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29"/>
            <p:cNvSpPr txBox="1"/>
            <p:nvPr/>
          </p:nvSpPr>
          <p:spPr>
            <a:xfrm>
              <a:off x="3511835" y="2489462"/>
              <a:ext cx="2925000" cy="1080000"/>
            </a:xfrm>
            <a:prstGeom prst="rect">
              <a:avLst/>
            </a:prstGeom>
            <a:noFill/>
            <a:ln>
              <a:noFill/>
            </a:ln>
          </p:spPr>
          <p:txBody>
            <a:bodyPr spcFirstLastPara="1" wrap="square" lIns="0" tIns="0" rIns="0" bIns="0" anchor="t" anchorCtr="0">
              <a:noAutofit/>
            </a:bodyPr>
            <a:lstStyle/>
            <a:p>
              <a:pPr marL="0" marR="0" lvl="0" indent="0" algn="ctr" rtl="0">
                <a:lnSpc>
                  <a:spcPct val="90000"/>
                </a:lnSpc>
                <a:spcBef>
                  <a:spcPts val="0"/>
                </a:spcBef>
                <a:spcAft>
                  <a:spcPts val="0"/>
                </a:spcAft>
                <a:buClr>
                  <a:schemeClr val="dk2"/>
                </a:buClr>
                <a:buSzPts val="2700"/>
                <a:buFont typeface="Microsoft Yahei"/>
                <a:buNone/>
              </a:pPr>
              <a:r>
                <a:rPr lang="zh-CN" altLang="en-US" sz="2700" cap="none" dirty="0">
                  <a:solidFill>
                    <a:schemeClr val="dk2"/>
                  </a:solidFill>
                  <a:latin typeface="Trebuchet MS" panose="020B0603020202020204" pitchFamily="34" charset="0"/>
                  <a:ea typeface="黑体" panose="02010609060101010101" pitchFamily="49" charset="-122"/>
                  <a:cs typeface="Microsoft Yahei"/>
                  <a:sym typeface="Microsoft Yahei"/>
                </a:rPr>
                <a:t>目标检测</a:t>
              </a:r>
              <a:endParaRPr lang="zh-CN" altLang="en-US" dirty="0">
                <a:latin typeface="Trebuchet MS" panose="020B0603020202020204" pitchFamily="34" charset="0"/>
                <a:ea typeface="黑体" panose="02010609060101010101" pitchFamily="49" charset="-122"/>
              </a:endParaRPr>
            </a:p>
          </p:txBody>
        </p:sp>
        <p:sp>
          <p:nvSpPr>
            <p:cNvPr id="773" name="Google Shape;773;p29"/>
            <p:cNvSpPr/>
            <p:nvPr/>
          </p:nvSpPr>
          <p:spPr>
            <a:xfrm>
              <a:off x="7519086" y="149462"/>
              <a:ext cx="1784250" cy="178425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29"/>
            <p:cNvSpPr/>
            <p:nvPr/>
          </p:nvSpPr>
          <p:spPr>
            <a:xfrm>
              <a:off x="7899336" y="529712"/>
              <a:ext cx="1023750" cy="1023750"/>
            </a:xfrm>
            <a:prstGeom prst="rect">
              <a:avLst/>
            </a:prstGeom>
            <a:blipFill rotWithShape="1">
              <a:blip r:embed="rId5">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29"/>
            <p:cNvSpPr/>
            <p:nvPr/>
          </p:nvSpPr>
          <p:spPr>
            <a:xfrm>
              <a:off x="6948711" y="2489462"/>
              <a:ext cx="2925000" cy="108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29"/>
            <p:cNvSpPr txBox="1"/>
            <p:nvPr/>
          </p:nvSpPr>
          <p:spPr>
            <a:xfrm>
              <a:off x="6948711" y="2489462"/>
              <a:ext cx="2925000" cy="1080000"/>
            </a:xfrm>
            <a:prstGeom prst="rect">
              <a:avLst/>
            </a:prstGeom>
            <a:noFill/>
            <a:ln>
              <a:noFill/>
            </a:ln>
          </p:spPr>
          <p:txBody>
            <a:bodyPr spcFirstLastPara="1" wrap="square" lIns="0" tIns="0" rIns="0" bIns="0" anchor="t" anchorCtr="0">
              <a:noAutofit/>
            </a:bodyPr>
            <a:lstStyle/>
            <a:p>
              <a:pPr marL="0" marR="0" lvl="0" indent="0" algn="ctr" rtl="0">
                <a:lnSpc>
                  <a:spcPct val="90000"/>
                </a:lnSpc>
                <a:spcBef>
                  <a:spcPts val="0"/>
                </a:spcBef>
                <a:spcAft>
                  <a:spcPts val="0"/>
                </a:spcAft>
                <a:buClr>
                  <a:schemeClr val="dk2"/>
                </a:buClr>
                <a:buSzPts val="2700"/>
                <a:buFont typeface="Microsoft Yahei"/>
                <a:buNone/>
              </a:pPr>
              <a:r>
                <a:rPr lang="zh-CN" altLang="en-US" sz="2700" cap="none" dirty="0">
                  <a:solidFill>
                    <a:schemeClr val="dk2"/>
                  </a:solidFill>
                  <a:latin typeface="Trebuchet MS" panose="020B0603020202020204" pitchFamily="34" charset="0"/>
                  <a:ea typeface="黑体" panose="02010609060101010101" pitchFamily="49" charset="-122"/>
                  <a:cs typeface="Microsoft Yahei"/>
                  <a:sym typeface="Microsoft Yahei"/>
                </a:rPr>
                <a:t>自动驾驶汽车</a:t>
              </a:r>
              <a:endParaRPr lang="zh-CN" altLang="en-US" dirty="0">
                <a:latin typeface="Trebuchet MS" panose="020B0603020202020204" pitchFamily="34" charset="0"/>
                <a:ea typeface="黑体" panose="02010609060101010101" pitchFamily="49" charset="-122"/>
              </a:endParaRPr>
            </a:p>
          </p:txBody>
        </p:sp>
      </p:grpSp>
      <p:sp>
        <p:nvSpPr>
          <p:cNvPr id="17" name="TextBox 16">
            <a:extLst>
              <a:ext uri="{FF2B5EF4-FFF2-40B4-BE49-F238E27FC236}">
                <a16:creationId xmlns:a16="http://schemas.microsoft.com/office/drawing/2014/main" id="{FF4B9B6A-F9F2-4C07-AD4C-B117B1200DB7}"/>
              </a:ext>
            </a:extLst>
          </p:cNvPr>
          <p:cNvSpPr txBox="1"/>
          <p:nvPr/>
        </p:nvSpPr>
        <p:spPr>
          <a:xfrm>
            <a:off x="1" y="5972145"/>
            <a:ext cx="4140200" cy="200055"/>
          </a:xfrm>
          <a:prstGeom prst="rect">
            <a:avLst/>
          </a:prstGeom>
          <a:noFill/>
          <a:ln w="6350" cap="flat" cmpd="sng" algn="ctr">
            <a:noFill/>
            <a:prstDash val="solid"/>
          </a:ln>
          <a:effectLst/>
        </p:spPr>
        <p:txBody>
          <a:bodyPr wrap="square">
            <a:spAutoFit/>
          </a:bodyPr>
          <a:lstStyle/>
          <a:p>
            <a:pPr marL="0" marR="0" lvl="0" indent="0" algn="l" defTabSz="152370" rtl="0" eaLnBrk="1" fontAlgn="base" latinLnBrk="0" hangingPunct="1">
              <a:lnSpc>
                <a:spcPct val="100000"/>
              </a:lnSpc>
              <a:spcBef>
                <a:spcPct val="0"/>
              </a:spcBef>
              <a:spcAft>
                <a:spcPct val="0"/>
              </a:spcAft>
              <a:buClrTx/>
              <a:buSzTx/>
              <a:buFontTx/>
              <a:buNone/>
              <a:tabLst/>
              <a:defRPr/>
            </a:pPr>
            <a:r>
              <a:rPr kumimoji="0" lang="en-US" altLang="zh-CN" sz="700" b="0" i="0" u="none" strike="noStrike" kern="1200" cap="none" spc="0" normalizeH="0" baseline="0" noProof="0" dirty="0">
                <a:ln>
                  <a:noFill/>
                </a:ln>
                <a:solidFill>
                  <a:schemeClr val="bg2"/>
                </a:solidFill>
                <a:effectLst/>
                <a:uLnTx/>
                <a:uFillTx/>
                <a:latin typeface="Arial" panose="020B0604020202020204" pitchFamily="34" charset="0"/>
                <a:ea typeface="SimHei" panose="02010609060101010101" pitchFamily="49" charset="-122"/>
                <a:cs typeface="Arial" panose="020B0604020202020204" pitchFamily="34" charset="0"/>
                <a:sym typeface="Arial"/>
              </a:rPr>
              <a:t>Copyright © 2024 NVIDIA Corporation. </a:t>
            </a:r>
            <a:r>
              <a:rPr kumimoji="0" lang="zh-CN" altLang="en-US" sz="700" b="0" i="0" u="none" strike="noStrike" kern="1200" cap="none" spc="0" normalizeH="0" baseline="0" noProof="0" dirty="0">
                <a:ln>
                  <a:noFill/>
                </a:ln>
                <a:solidFill>
                  <a:schemeClr val="bg2"/>
                </a:solidFill>
                <a:effectLst/>
                <a:uLnTx/>
                <a:uFillTx/>
                <a:latin typeface="Arial" panose="020B0604020202020204" pitchFamily="34" charset="0"/>
                <a:ea typeface="SimHei" panose="02010609060101010101" pitchFamily="49" charset="-122"/>
                <a:cs typeface="Arial" panose="020B0604020202020204" pitchFamily="34" charset="0"/>
                <a:sym typeface="Arial"/>
              </a:rPr>
              <a:t>本材料是 </a:t>
            </a:r>
            <a:r>
              <a:rPr kumimoji="0" lang="en-US" altLang="zh-CN" sz="700" b="0" i="0" u="none" strike="noStrike" kern="1200" cap="none" spc="0" normalizeH="0" baseline="0" noProof="0" dirty="0">
                <a:ln>
                  <a:noFill/>
                </a:ln>
                <a:solidFill>
                  <a:schemeClr val="bg2"/>
                </a:solidFill>
                <a:effectLst/>
                <a:uLnTx/>
                <a:uFillTx/>
                <a:latin typeface="Arial" panose="020B0604020202020204" pitchFamily="34" charset="0"/>
                <a:ea typeface="SimHei" panose="02010609060101010101" pitchFamily="49" charset="-122"/>
                <a:cs typeface="Arial" panose="020B0604020202020204" pitchFamily="34" charset="0"/>
                <a:sym typeface="Arial"/>
              </a:rPr>
              <a:t>NVIDIA </a:t>
            </a:r>
            <a:r>
              <a:rPr kumimoji="0" lang="zh-CN" altLang="en-US" sz="700" b="0" i="0" u="none" strike="noStrike" kern="1200" cap="none" spc="0" normalizeH="0" baseline="0" noProof="0" dirty="0">
                <a:ln>
                  <a:noFill/>
                </a:ln>
                <a:solidFill>
                  <a:schemeClr val="bg2"/>
                </a:solidFill>
                <a:effectLst/>
                <a:uLnTx/>
                <a:uFillTx/>
                <a:latin typeface="Arial" panose="020B0604020202020204" pitchFamily="34" charset="0"/>
                <a:ea typeface="SimHei" panose="02010609060101010101" pitchFamily="49" charset="-122"/>
                <a:cs typeface="Arial" panose="020B0604020202020204" pitchFamily="34" charset="0"/>
                <a:sym typeface="Arial"/>
              </a:rPr>
              <a:t>的专有信息，未经 </a:t>
            </a:r>
            <a:r>
              <a:rPr kumimoji="0" lang="en-US" altLang="zh-CN" sz="700" b="0" i="0" u="none" strike="noStrike" kern="1200" cap="none" spc="0" normalizeH="0" baseline="0" noProof="0" dirty="0">
                <a:ln>
                  <a:noFill/>
                </a:ln>
                <a:solidFill>
                  <a:schemeClr val="bg2"/>
                </a:solidFill>
                <a:effectLst/>
                <a:uLnTx/>
                <a:uFillTx/>
                <a:latin typeface="Arial" panose="020B0604020202020204" pitchFamily="34" charset="0"/>
                <a:ea typeface="SimHei" panose="02010609060101010101" pitchFamily="49" charset="-122"/>
                <a:cs typeface="Arial" panose="020B0604020202020204" pitchFamily="34" charset="0"/>
                <a:sym typeface="Arial"/>
              </a:rPr>
              <a:t>NVIDIA </a:t>
            </a:r>
            <a:r>
              <a:rPr kumimoji="0" lang="zh-CN" altLang="en-US" sz="700" b="0" i="0" u="none" strike="noStrike" kern="1200" cap="none" spc="0" normalizeH="0" baseline="0" noProof="0" dirty="0">
                <a:ln>
                  <a:noFill/>
                </a:ln>
                <a:solidFill>
                  <a:schemeClr val="bg2"/>
                </a:solidFill>
                <a:effectLst/>
                <a:uLnTx/>
                <a:uFillTx/>
                <a:latin typeface="Arial" panose="020B0604020202020204" pitchFamily="34" charset="0"/>
                <a:ea typeface="SimHei" panose="02010609060101010101" pitchFamily="49" charset="-122"/>
                <a:cs typeface="Arial" panose="020B0604020202020204" pitchFamily="34" charset="0"/>
                <a:sym typeface="Arial"/>
              </a:rPr>
              <a:t>授权不得分发。</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427" name="Google Shape;427;p3"/>
          <p:cNvSpPr/>
          <p:nvPr/>
        </p:nvSpPr>
        <p:spPr>
          <a:xfrm>
            <a:off x="1944913" y="2809101"/>
            <a:ext cx="7082974" cy="1015663"/>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zh-CN" altLang="en-US" sz="3000" dirty="0">
                <a:solidFill>
                  <a:schemeClr val="lt1"/>
                </a:solidFill>
                <a:latin typeface="Trebuchet MS" panose="020B0603020202020204" pitchFamily="34" charset="0"/>
                <a:ea typeface="黑体" panose="02010609060101010101" pitchFamily="49" charset="-122"/>
                <a:cs typeface="Trebuchet MS"/>
                <a:sym typeface="Trebuchet MS"/>
              </a:rPr>
              <a:t>要查看课堂笔记，请全屏显示并单击“</a:t>
            </a:r>
            <a:r>
              <a:rPr lang="en-US" altLang="zh-CN" sz="3000" dirty="0">
                <a:solidFill>
                  <a:schemeClr val="lt1"/>
                </a:solidFill>
                <a:latin typeface="Trebuchet MS" panose="020B0603020202020204" pitchFamily="34" charset="0"/>
                <a:ea typeface="黑体" panose="02010609060101010101" pitchFamily="49" charset="-122"/>
                <a:cs typeface="Trebuchet MS"/>
                <a:sym typeface="Trebuchet MS"/>
              </a:rPr>
              <a:t>notes</a:t>
            </a:r>
            <a:r>
              <a:rPr lang="zh-CN" altLang="en-US" sz="3000" dirty="0">
                <a:solidFill>
                  <a:schemeClr val="lt1"/>
                </a:solidFill>
                <a:latin typeface="Trebuchet MS" panose="020B0603020202020204" pitchFamily="34" charset="0"/>
                <a:ea typeface="黑体" panose="02010609060101010101" pitchFamily="49" charset="-122"/>
                <a:cs typeface="Microsoft Yahei"/>
                <a:sym typeface="Microsoft Yahei"/>
              </a:rPr>
              <a:t>”</a:t>
            </a:r>
            <a:r>
              <a:rPr lang="zh-CN" altLang="en-US" sz="3000" dirty="0">
                <a:solidFill>
                  <a:schemeClr val="lt1"/>
                </a:solidFill>
                <a:latin typeface="Trebuchet MS" panose="020B0603020202020204" pitchFamily="34" charset="0"/>
                <a:ea typeface="黑体" panose="02010609060101010101" pitchFamily="49" charset="-122"/>
                <a:cs typeface="Trebuchet MS"/>
                <a:sym typeface="Trebuchet MS"/>
              </a:rPr>
              <a:t>（笔记）按钮</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781"/>
        <p:cNvGrpSpPr/>
        <p:nvPr/>
      </p:nvGrpSpPr>
      <p:grpSpPr>
        <a:xfrm>
          <a:off x="0" y="0"/>
          <a:ext cx="0" cy="0"/>
          <a:chOff x="0" y="0"/>
          <a:chExt cx="0" cy="0"/>
        </a:xfrm>
      </p:grpSpPr>
      <p:sp>
        <p:nvSpPr>
          <p:cNvPr id="782" name="Google Shape;782;p30"/>
          <p:cNvSpPr txBox="1">
            <a:spLocks noGrp="1"/>
          </p:cNvSpPr>
          <p:nvPr>
            <p:ph type="title"/>
          </p:nvPr>
        </p:nvSpPr>
        <p:spPr>
          <a:xfrm>
            <a:off x="498348" y="661226"/>
            <a:ext cx="9976104" cy="590931"/>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None/>
            </a:pPr>
            <a:r>
              <a:rPr lang="zh-CN" altLang="en-US">
                <a:latin typeface="Trebuchet MS" panose="020B0603020202020204" pitchFamily="34" charset="0"/>
                <a:ea typeface="黑体" panose="02010609060101010101" pitchFamily="49" charset="-122"/>
                <a:cs typeface="Trebuchet MS"/>
                <a:sym typeface="Trebuchet MS"/>
              </a:rPr>
              <a:t>自然语言处理</a:t>
            </a:r>
            <a:endParaRPr lang="zh-CN" altLang="en-US" dirty="0">
              <a:latin typeface="Trebuchet MS" panose="020B0603020202020204" pitchFamily="34" charset="0"/>
              <a:ea typeface="黑体" panose="02010609060101010101" pitchFamily="49" charset="-122"/>
              <a:cs typeface="Trebuchet MS"/>
              <a:sym typeface="Trebuchet MS"/>
            </a:endParaRPr>
          </a:p>
        </p:txBody>
      </p:sp>
      <p:grpSp>
        <p:nvGrpSpPr>
          <p:cNvPr id="783" name="Google Shape;783;p30"/>
          <p:cNvGrpSpPr/>
          <p:nvPr/>
        </p:nvGrpSpPr>
        <p:grpSpPr>
          <a:xfrm>
            <a:off x="591710" y="2015055"/>
            <a:ext cx="9798751" cy="3060000"/>
            <a:chOff x="74960" y="329462"/>
            <a:chExt cx="9798751" cy="3060000"/>
          </a:xfrm>
        </p:grpSpPr>
        <p:sp>
          <p:nvSpPr>
            <p:cNvPr id="784" name="Google Shape;784;p30"/>
            <p:cNvSpPr/>
            <p:nvPr/>
          </p:nvSpPr>
          <p:spPr>
            <a:xfrm>
              <a:off x="645335" y="329462"/>
              <a:ext cx="1784250" cy="178425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30"/>
            <p:cNvSpPr/>
            <p:nvPr/>
          </p:nvSpPr>
          <p:spPr>
            <a:xfrm>
              <a:off x="1025585" y="709712"/>
              <a:ext cx="1023750" cy="1023750"/>
            </a:xfrm>
            <a:prstGeom prst="rect">
              <a:avLst/>
            </a:prstGeom>
            <a:blipFill rotWithShape="1">
              <a:blip r:embed="rId3">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30"/>
            <p:cNvSpPr/>
            <p:nvPr/>
          </p:nvSpPr>
          <p:spPr>
            <a:xfrm>
              <a:off x="74960" y="2669462"/>
              <a:ext cx="2925000" cy="72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30"/>
            <p:cNvSpPr txBox="1"/>
            <p:nvPr/>
          </p:nvSpPr>
          <p:spPr>
            <a:xfrm>
              <a:off x="74960" y="2669462"/>
              <a:ext cx="2925000" cy="720000"/>
            </a:xfrm>
            <a:prstGeom prst="rect">
              <a:avLst/>
            </a:prstGeom>
            <a:noFill/>
            <a:ln>
              <a:noFill/>
            </a:ln>
          </p:spPr>
          <p:txBody>
            <a:bodyPr spcFirstLastPara="1" wrap="square" lIns="0" tIns="0" rIns="0" bIns="0" anchor="t" anchorCtr="0">
              <a:noAutofit/>
            </a:bodyPr>
            <a:lstStyle/>
            <a:p>
              <a:pPr marL="0" marR="0" lvl="0" indent="0" algn="ctr" rtl="0">
                <a:lnSpc>
                  <a:spcPct val="90000"/>
                </a:lnSpc>
                <a:spcBef>
                  <a:spcPts val="0"/>
                </a:spcBef>
                <a:spcAft>
                  <a:spcPts val="0"/>
                </a:spcAft>
                <a:buClr>
                  <a:schemeClr val="dk2"/>
                </a:buClr>
                <a:buSzPts val="2700"/>
                <a:buFont typeface="Microsoft Yahei"/>
                <a:buNone/>
              </a:pPr>
              <a:r>
                <a:rPr lang="zh-CN" altLang="en-US" sz="2700" cap="none" dirty="0">
                  <a:solidFill>
                    <a:schemeClr val="dk2"/>
                  </a:solidFill>
                  <a:latin typeface="Trebuchet MS" panose="020B0603020202020204" pitchFamily="34" charset="0"/>
                  <a:ea typeface="黑体" panose="02010609060101010101" pitchFamily="49" charset="-122"/>
                  <a:cs typeface="Microsoft Yahei"/>
                  <a:sym typeface="Microsoft Yahei"/>
                </a:rPr>
                <a:t>实时翻译</a:t>
              </a:r>
              <a:endParaRPr lang="zh-CN" altLang="en-US" dirty="0">
                <a:latin typeface="Trebuchet MS" panose="020B0603020202020204" pitchFamily="34" charset="0"/>
                <a:ea typeface="黑体" panose="02010609060101010101" pitchFamily="49" charset="-122"/>
              </a:endParaRPr>
            </a:p>
          </p:txBody>
        </p:sp>
        <p:sp>
          <p:nvSpPr>
            <p:cNvPr id="788" name="Google Shape;788;p30"/>
            <p:cNvSpPr/>
            <p:nvPr/>
          </p:nvSpPr>
          <p:spPr>
            <a:xfrm>
              <a:off x="4082210" y="329462"/>
              <a:ext cx="1784250" cy="178425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30"/>
            <p:cNvSpPr/>
            <p:nvPr/>
          </p:nvSpPr>
          <p:spPr>
            <a:xfrm>
              <a:off x="4462460" y="709712"/>
              <a:ext cx="1023750" cy="1023750"/>
            </a:xfrm>
            <a:prstGeom prst="rect">
              <a:avLst/>
            </a:prstGeom>
            <a:blipFill rotWithShape="1">
              <a:blip r:embed="rId4">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30"/>
            <p:cNvSpPr/>
            <p:nvPr/>
          </p:nvSpPr>
          <p:spPr>
            <a:xfrm>
              <a:off x="3511835" y="2669462"/>
              <a:ext cx="2925000" cy="72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30"/>
            <p:cNvSpPr txBox="1"/>
            <p:nvPr/>
          </p:nvSpPr>
          <p:spPr>
            <a:xfrm>
              <a:off x="3511835" y="2669462"/>
              <a:ext cx="2925000" cy="720000"/>
            </a:xfrm>
            <a:prstGeom prst="rect">
              <a:avLst/>
            </a:prstGeom>
            <a:noFill/>
            <a:ln>
              <a:noFill/>
            </a:ln>
          </p:spPr>
          <p:txBody>
            <a:bodyPr spcFirstLastPara="1" wrap="square" lIns="0" tIns="0" rIns="0" bIns="0" anchor="t" anchorCtr="0">
              <a:noAutofit/>
            </a:bodyPr>
            <a:lstStyle/>
            <a:p>
              <a:pPr marL="0" marR="0" lvl="0" indent="0" algn="ctr" rtl="0">
                <a:lnSpc>
                  <a:spcPct val="90000"/>
                </a:lnSpc>
                <a:spcBef>
                  <a:spcPts val="0"/>
                </a:spcBef>
                <a:spcAft>
                  <a:spcPts val="0"/>
                </a:spcAft>
                <a:buClr>
                  <a:schemeClr val="dk2"/>
                </a:buClr>
                <a:buSzPts val="2700"/>
                <a:buFont typeface="Microsoft Yahei"/>
                <a:buNone/>
              </a:pPr>
              <a:r>
                <a:rPr lang="zh-CN" altLang="en-US" sz="2700" cap="none" dirty="0">
                  <a:solidFill>
                    <a:schemeClr val="dk2"/>
                  </a:solidFill>
                  <a:latin typeface="Trebuchet MS" panose="020B0603020202020204" pitchFamily="34" charset="0"/>
                  <a:ea typeface="黑体" panose="02010609060101010101" pitchFamily="49" charset="-122"/>
                  <a:cs typeface="Microsoft Yahei"/>
                  <a:sym typeface="Microsoft Yahei"/>
                </a:rPr>
                <a:t>语音识别</a:t>
              </a:r>
              <a:endParaRPr lang="zh-CN" altLang="en-US" dirty="0">
                <a:latin typeface="Trebuchet MS" panose="020B0603020202020204" pitchFamily="34" charset="0"/>
                <a:ea typeface="黑体" panose="02010609060101010101" pitchFamily="49" charset="-122"/>
              </a:endParaRPr>
            </a:p>
          </p:txBody>
        </p:sp>
        <p:sp>
          <p:nvSpPr>
            <p:cNvPr id="792" name="Google Shape;792;p30"/>
            <p:cNvSpPr/>
            <p:nvPr/>
          </p:nvSpPr>
          <p:spPr>
            <a:xfrm>
              <a:off x="7519086" y="329462"/>
              <a:ext cx="1784250" cy="178425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30"/>
            <p:cNvSpPr/>
            <p:nvPr/>
          </p:nvSpPr>
          <p:spPr>
            <a:xfrm>
              <a:off x="7899336" y="709712"/>
              <a:ext cx="1023750" cy="1023750"/>
            </a:xfrm>
            <a:prstGeom prst="rect">
              <a:avLst/>
            </a:prstGeom>
            <a:blipFill rotWithShape="1">
              <a:blip r:embed="rId5">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30"/>
            <p:cNvSpPr/>
            <p:nvPr/>
          </p:nvSpPr>
          <p:spPr>
            <a:xfrm>
              <a:off x="6948711" y="2669462"/>
              <a:ext cx="2925000" cy="72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30"/>
            <p:cNvSpPr txBox="1"/>
            <p:nvPr/>
          </p:nvSpPr>
          <p:spPr>
            <a:xfrm>
              <a:off x="6948711" y="2669462"/>
              <a:ext cx="2925000" cy="720000"/>
            </a:xfrm>
            <a:prstGeom prst="rect">
              <a:avLst/>
            </a:prstGeom>
            <a:noFill/>
            <a:ln>
              <a:noFill/>
            </a:ln>
          </p:spPr>
          <p:txBody>
            <a:bodyPr spcFirstLastPara="1" wrap="square" lIns="0" tIns="0" rIns="0" bIns="0" anchor="t" anchorCtr="0">
              <a:noAutofit/>
            </a:bodyPr>
            <a:lstStyle/>
            <a:p>
              <a:pPr marL="0" marR="0" lvl="0" indent="0" algn="ctr" rtl="0">
                <a:lnSpc>
                  <a:spcPct val="90000"/>
                </a:lnSpc>
                <a:spcBef>
                  <a:spcPts val="0"/>
                </a:spcBef>
                <a:spcAft>
                  <a:spcPts val="0"/>
                </a:spcAft>
                <a:buClr>
                  <a:schemeClr val="dk2"/>
                </a:buClr>
                <a:buSzPts val="2700"/>
                <a:buFont typeface="Microsoft Yahei"/>
                <a:buNone/>
              </a:pPr>
              <a:r>
                <a:rPr lang="zh-CN" altLang="en-US" sz="2700" cap="none" dirty="0">
                  <a:solidFill>
                    <a:schemeClr val="dk2"/>
                  </a:solidFill>
                  <a:latin typeface="Trebuchet MS" panose="020B0603020202020204" pitchFamily="34" charset="0"/>
                  <a:ea typeface="黑体" panose="02010609060101010101" pitchFamily="49" charset="-122"/>
                  <a:cs typeface="Microsoft Yahei"/>
                  <a:sym typeface="Microsoft Yahei"/>
                </a:rPr>
                <a:t>虚拟助理</a:t>
              </a:r>
              <a:endParaRPr lang="zh-CN" altLang="en-US" dirty="0">
                <a:latin typeface="Trebuchet MS" panose="020B0603020202020204" pitchFamily="34" charset="0"/>
                <a:ea typeface="黑体" panose="02010609060101010101" pitchFamily="49" charset="-122"/>
              </a:endParaRPr>
            </a:p>
          </p:txBody>
        </p:sp>
      </p:grpSp>
      <p:sp>
        <p:nvSpPr>
          <p:cNvPr id="16" name="TextBox 15">
            <a:extLst>
              <a:ext uri="{FF2B5EF4-FFF2-40B4-BE49-F238E27FC236}">
                <a16:creationId xmlns:a16="http://schemas.microsoft.com/office/drawing/2014/main" id="{B3629D9C-2500-4906-AD5E-3CC068FC040C}"/>
              </a:ext>
            </a:extLst>
          </p:cNvPr>
          <p:cNvSpPr txBox="1"/>
          <p:nvPr/>
        </p:nvSpPr>
        <p:spPr>
          <a:xfrm>
            <a:off x="1" y="5972145"/>
            <a:ext cx="4140200" cy="200055"/>
          </a:xfrm>
          <a:prstGeom prst="rect">
            <a:avLst/>
          </a:prstGeom>
          <a:noFill/>
          <a:ln w="6350" cap="flat" cmpd="sng" algn="ctr">
            <a:noFill/>
            <a:prstDash val="solid"/>
          </a:ln>
          <a:effectLst/>
        </p:spPr>
        <p:txBody>
          <a:bodyPr wrap="square">
            <a:spAutoFit/>
          </a:bodyPr>
          <a:lstStyle/>
          <a:p>
            <a:pPr marL="0" marR="0" lvl="0" indent="0" algn="l" defTabSz="152370" rtl="0" eaLnBrk="1" fontAlgn="base" latinLnBrk="0" hangingPunct="1">
              <a:lnSpc>
                <a:spcPct val="100000"/>
              </a:lnSpc>
              <a:spcBef>
                <a:spcPct val="0"/>
              </a:spcBef>
              <a:spcAft>
                <a:spcPct val="0"/>
              </a:spcAft>
              <a:buClrTx/>
              <a:buSzTx/>
              <a:buFontTx/>
              <a:buNone/>
              <a:tabLst/>
              <a:defRPr/>
            </a:pPr>
            <a:r>
              <a:rPr kumimoji="0" lang="en-US" altLang="zh-CN" sz="700" b="0" i="0" u="none" strike="noStrike" kern="1200" cap="none" spc="0" normalizeH="0" baseline="0" noProof="0" dirty="0">
                <a:ln>
                  <a:noFill/>
                </a:ln>
                <a:solidFill>
                  <a:schemeClr val="bg2"/>
                </a:solidFill>
                <a:effectLst/>
                <a:uLnTx/>
                <a:uFillTx/>
                <a:latin typeface="Arial" panose="020B0604020202020204" pitchFamily="34" charset="0"/>
                <a:ea typeface="SimHei" panose="02010609060101010101" pitchFamily="49" charset="-122"/>
                <a:cs typeface="Arial" panose="020B0604020202020204" pitchFamily="34" charset="0"/>
                <a:sym typeface="Arial"/>
              </a:rPr>
              <a:t>Copyright © 2024 NVIDIA Corporation. </a:t>
            </a:r>
            <a:r>
              <a:rPr kumimoji="0" lang="zh-CN" altLang="en-US" sz="700" b="0" i="0" u="none" strike="noStrike" kern="1200" cap="none" spc="0" normalizeH="0" baseline="0" noProof="0" dirty="0">
                <a:ln>
                  <a:noFill/>
                </a:ln>
                <a:solidFill>
                  <a:schemeClr val="bg2"/>
                </a:solidFill>
                <a:effectLst/>
                <a:uLnTx/>
                <a:uFillTx/>
                <a:latin typeface="Arial" panose="020B0604020202020204" pitchFamily="34" charset="0"/>
                <a:ea typeface="SimHei" panose="02010609060101010101" pitchFamily="49" charset="-122"/>
                <a:cs typeface="Arial" panose="020B0604020202020204" pitchFamily="34" charset="0"/>
                <a:sym typeface="Arial"/>
              </a:rPr>
              <a:t>本材料是 </a:t>
            </a:r>
            <a:r>
              <a:rPr kumimoji="0" lang="en-US" altLang="zh-CN" sz="700" b="0" i="0" u="none" strike="noStrike" kern="1200" cap="none" spc="0" normalizeH="0" baseline="0" noProof="0" dirty="0">
                <a:ln>
                  <a:noFill/>
                </a:ln>
                <a:solidFill>
                  <a:schemeClr val="bg2"/>
                </a:solidFill>
                <a:effectLst/>
                <a:uLnTx/>
                <a:uFillTx/>
                <a:latin typeface="Arial" panose="020B0604020202020204" pitchFamily="34" charset="0"/>
                <a:ea typeface="SimHei" panose="02010609060101010101" pitchFamily="49" charset="-122"/>
                <a:cs typeface="Arial" panose="020B0604020202020204" pitchFamily="34" charset="0"/>
                <a:sym typeface="Arial"/>
              </a:rPr>
              <a:t>NVIDIA </a:t>
            </a:r>
            <a:r>
              <a:rPr kumimoji="0" lang="zh-CN" altLang="en-US" sz="700" b="0" i="0" u="none" strike="noStrike" kern="1200" cap="none" spc="0" normalizeH="0" baseline="0" noProof="0" dirty="0">
                <a:ln>
                  <a:noFill/>
                </a:ln>
                <a:solidFill>
                  <a:schemeClr val="bg2"/>
                </a:solidFill>
                <a:effectLst/>
                <a:uLnTx/>
                <a:uFillTx/>
                <a:latin typeface="Arial" panose="020B0604020202020204" pitchFamily="34" charset="0"/>
                <a:ea typeface="SimHei" panose="02010609060101010101" pitchFamily="49" charset="-122"/>
                <a:cs typeface="Arial" panose="020B0604020202020204" pitchFamily="34" charset="0"/>
                <a:sym typeface="Arial"/>
              </a:rPr>
              <a:t>的专有信息，未经 </a:t>
            </a:r>
            <a:r>
              <a:rPr kumimoji="0" lang="en-US" altLang="zh-CN" sz="700" b="0" i="0" u="none" strike="noStrike" kern="1200" cap="none" spc="0" normalizeH="0" baseline="0" noProof="0" dirty="0">
                <a:ln>
                  <a:noFill/>
                </a:ln>
                <a:solidFill>
                  <a:schemeClr val="bg2"/>
                </a:solidFill>
                <a:effectLst/>
                <a:uLnTx/>
                <a:uFillTx/>
                <a:latin typeface="Arial" panose="020B0604020202020204" pitchFamily="34" charset="0"/>
                <a:ea typeface="SimHei" panose="02010609060101010101" pitchFamily="49" charset="-122"/>
                <a:cs typeface="Arial" panose="020B0604020202020204" pitchFamily="34" charset="0"/>
                <a:sym typeface="Arial"/>
              </a:rPr>
              <a:t>NVIDIA </a:t>
            </a:r>
            <a:r>
              <a:rPr kumimoji="0" lang="zh-CN" altLang="en-US" sz="700" b="0" i="0" u="none" strike="noStrike" kern="1200" cap="none" spc="0" normalizeH="0" baseline="0" noProof="0" dirty="0">
                <a:ln>
                  <a:noFill/>
                </a:ln>
                <a:solidFill>
                  <a:schemeClr val="bg2"/>
                </a:solidFill>
                <a:effectLst/>
                <a:uLnTx/>
                <a:uFillTx/>
                <a:latin typeface="Arial" panose="020B0604020202020204" pitchFamily="34" charset="0"/>
                <a:ea typeface="SimHei" panose="02010609060101010101" pitchFamily="49" charset="-122"/>
                <a:cs typeface="Arial" panose="020B0604020202020204" pitchFamily="34" charset="0"/>
                <a:sym typeface="Arial"/>
              </a:rPr>
              <a:t>授权不得分发。</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800"/>
        <p:cNvGrpSpPr/>
        <p:nvPr/>
      </p:nvGrpSpPr>
      <p:grpSpPr>
        <a:xfrm>
          <a:off x="0" y="0"/>
          <a:ext cx="0" cy="0"/>
          <a:chOff x="0" y="0"/>
          <a:chExt cx="0" cy="0"/>
        </a:xfrm>
      </p:grpSpPr>
      <p:sp>
        <p:nvSpPr>
          <p:cNvPr id="801" name="Google Shape;801;p31"/>
          <p:cNvSpPr txBox="1">
            <a:spLocks noGrp="1"/>
          </p:cNvSpPr>
          <p:nvPr>
            <p:ph type="title"/>
          </p:nvPr>
        </p:nvSpPr>
        <p:spPr>
          <a:xfrm>
            <a:off x="498348" y="661226"/>
            <a:ext cx="9976104" cy="590931"/>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None/>
            </a:pPr>
            <a:r>
              <a:rPr lang="zh-CN" altLang="en-US">
                <a:latin typeface="Trebuchet MS" panose="020B0603020202020204" pitchFamily="34" charset="0"/>
                <a:ea typeface="黑体" panose="02010609060101010101" pitchFamily="49" charset="-122"/>
                <a:cs typeface="Trebuchet MS"/>
                <a:sym typeface="Trebuchet MS"/>
              </a:rPr>
              <a:t>推荐系统</a:t>
            </a:r>
            <a:endParaRPr lang="zh-CN" altLang="en-US" dirty="0">
              <a:latin typeface="Trebuchet MS" panose="020B0603020202020204" pitchFamily="34" charset="0"/>
              <a:ea typeface="黑体" panose="02010609060101010101" pitchFamily="49" charset="-122"/>
              <a:cs typeface="Trebuchet MS"/>
              <a:sym typeface="Trebuchet MS"/>
            </a:endParaRPr>
          </a:p>
        </p:txBody>
      </p:sp>
      <p:grpSp>
        <p:nvGrpSpPr>
          <p:cNvPr id="802" name="Google Shape;802;p31"/>
          <p:cNvGrpSpPr/>
          <p:nvPr/>
        </p:nvGrpSpPr>
        <p:grpSpPr>
          <a:xfrm>
            <a:off x="591710" y="2015055"/>
            <a:ext cx="9798751" cy="3060000"/>
            <a:chOff x="74960" y="329462"/>
            <a:chExt cx="9798751" cy="3060000"/>
          </a:xfrm>
        </p:grpSpPr>
        <p:sp>
          <p:nvSpPr>
            <p:cNvPr id="803" name="Google Shape;803;p31"/>
            <p:cNvSpPr/>
            <p:nvPr/>
          </p:nvSpPr>
          <p:spPr>
            <a:xfrm>
              <a:off x="645335" y="329462"/>
              <a:ext cx="1784250" cy="178425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31"/>
            <p:cNvSpPr/>
            <p:nvPr/>
          </p:nvSpPr>
          <p:spPr>
            <a:xfrm>
              <a:off x="1025585" y="709712"/>
              <a:ext cx="1023750" cy="1023750"/>
            </a:xfrm>
            <a:prstGeom prst="rect">
              <a:avLst/>
            </a:prstGeom>
            <a:blipFill rotWithShape="1">
              <a:blip r:embed="rId3">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31"/>
            <p:cNvSpPr/>
            <p:nvPr/>
          </p:nvSpPr>
          <p:spPr>
            <a:xfrm>
              <a:off x="74960" y="2669462"/>
              <a:ext cx="2925000" cy="72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31"/>
            <p:cNvSpPr txBox="1"/>
            <p:nvPr/>
          </p:nvSpPr>
          <p:spPr>
            <a:xfrm>
              <a:off x="74960" y="2669462"/>
              <a:ext cx="2925000" cy="720000"/>
            </a:xfrm>
            <a:prstGeom prst="rect">
              <a:avLst/>
            </a:prstGeom>
            <a:noFill/>
            <a:ln>
              <a:noFill/>
            </a:ln>
          </p:spPr>
          <p:txBody>
            <a:bodyPr spcFirstLastPara="1" wrap="square" lIns="0" tIns="0" rIns="0" bIns="0" anchor="t" anchorCtr="0">
              <a:noAutofit/>
            </a:bodyPr>
            <a:lstStyle/>
            <a:p>
              <a:pPr marL="0" marR="0" lvl="0" indent="0" algn="ctr" rtl="0">
                <a:lnSpc>
                  <a:spcPct val="90000"/>
                </a:lnSpc>
                <a:spcBef>
                  <a:spcPts val="0"/>
                </a:spcBef>
                <a:spcAft>
                  <a:spcPts val="0"/>
                </a:spcAft>
                <a:buClr>
                  <a:schemeClr val="dk2"/>
                </a:buClr>
                <a:buSzPts val="2700"/>
                <a:buFont typeface="Microsoft Yahei"/>
                <a:buNone/>
              </a:pPr>
              <a:r>
                <a:rPr lang="zh-CN" altLang="en-US" sz="2700" b="0" cap="none" dirty="0">
                  <a:solidFill>
                    <a:schemeClr val="dk2"/>
                  </a:solidFill>
                  <a:latin typeface="Trebuchet MS" panose="020B0603020202020204" pitchFamily="34" charset="0"/>
                  <a:ea typeface="黑体" panose="02010609060101010101" pitchFamily="49" charset="-122"/>
                  <a:cs typeface="Microsoft Yahei"/>
                  <a:sym typeface="Microsoft Yahei"/>
                </a:rPr>
                <a:t>内容策划</a:t>
              </a:r>
              <a:endParaRPr lang="zh-CN" altLang="en-US" sz="2700" dirty="0">
                <a:solidFill>
                  <a:schemeClr val="dk2"/>
                </a:solidFill>
                <a:latin typeface="Trebuchet MS" panose="020B0603020202020204" pitchFamily="34" charset="0"/>
                <a:ea typeface="黑体" panose="02010609060101010101" pitchFamily="49" charset="-122"/>
                <a:cs typeface="Microsoft Yahei"/>
                <a:sym typeface="Microsoft Yahei"/>
              </a:endParaRPr>
            </a:p>
          </p:txBody>
        </p:sp>
        <p:sp>
          <p:nvSpPr>
            <p:cNvPr id="807" name="Google Shape;807;p31"/>
            <p:cNvSpPr/>
            <p:nvPr/>
          </p:nvSpPr>
          <p:spPr>
            <a:xfrm>
              <a:off x="4082210" y="329462"/>
              <a:ext cx="1784250" cy="178425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31"/>
            <p:cNvSpPr/>
            <p:nvPr/>
          </p:nvSpPr>
          <p:spPr>
            <a:xfrm>
              <a:off x="4462460" y="709712"/>
              <a:ext cx="1023750" cy="1023750"/>
            </a:xfrm>
            <a:prstGeom prst="rect">
              <a:avLst/>
            </a:prstGeom>
            <a:blipFill rotWithShape="1">
              <a:blip r:embed="rId4">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31"/>
            <p:cNvSpPr/>
            <p:nvPr/>
          </p:nvSpPr>
          <p:spPr>
            <a:xfrm>
              <a:off x="3511835" y="2669462"/>
              <a:ext cx="2925000" cy="72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31"/>
            <p:cNvSpPr txBox="1"/>
            <p:nvPr/>
          </p:nvSpPr>
          <p:spPr>
            <a:xfrm>
              <a:off x="3511835" y="2669462"/>
              <a:ext cx="2925000" cy="720000"/>
            </a:xfrm>
            <a:prstGeom prst="rect">
              <a:avLst/>
            </a:prstGeom>
            <a:noFill/>
            <a:ln>
              <a:noFill/>
            </a:ln>
          </p:spPr>
          <p:txBody>
            <a:bodyPr spcFirstLastPara="1" wrap="square" lIns="0" tIns="0" rIns="0" bIns="0" anchor="t" anchorCtr="0">
              <a:noAutofit/>
            </a:bodyPr>
            <a:lstStyle/>
            <a:p>
              <a:pPr marL="0" marR="0" lvl="0" indent="0" algn="ctr" rtl="0">
                <a:lnSpc>
                  <a:spcPct val="90000"/>
                </a:lnSpc>
                <a:spcBef>
                  <a:spcPts val="0"/>
                </a:spcBef>
                <a:spcAft>
                  <a:spcPts val="0"/>
                </a:spcAft>
                <a:buClr>
                  <a:schemeClr val="dk2"/>
                </a:buClr>
                <a:buSzPts val="2700"/>
                <a:buFont typeface="Microsoft Yahei"/>
                <a:buNone/>
              </a:pPr>
              <a:r>
                <a:rPr lang="zh-CN" altLang="en-US" sz="2700" b="0" cap="none" dirty="0">
                  <a:solidFill>
                    <a:schemeClr val="dk2"/>
                  </a:solidFill>
                  <a:latin typeface="Trebuchet MS" panose="020B0603020202020204" pitchFamily="34" charset="0"/>
                  <a:ea typeface="黑体" panose="02010609060101010101" pitchFamily="49" charset="-122"/>
                  <a:cs typeface="Microsoft Yahei"/>
                  <a:sym typeface="Microsoft Yahei"/>
                </a:rPr>
                <a:t>定向广告</a:t>
              </a:r>
              <a:endParaRPr lang="zh-CN" altLang="en-US" sz="2700" dirty="0">
                <a:solidFill>
                  <a:schemeClr val="dk2"/>
                </a:solidFill>
                <a:latin typeface="Trebuchet MS" panose="020B0603020202020204" pitchFamily="34" charset="0"/>
                <a:ea typeface="黑体" panose="02010609060101010101" pitchFamily="49" charset="-122"/>
                <a:cs typeface="Microsoft Yahei"/>
                <a:sym typeface="Microsoft Yahei"/>
              </a:endParaRPr>
            </a:p>
          </p:txBody>
        </p:sp>
        <p:sp>
          <p:nvSpPr>
            <p:cNvPr id="811" name="Google Shape;811;p31"/>
            <p:cNvSpPr/>
            <p:nvPr/>
          </p:nvSpPr>
          <p:spPr>
            <a:xfrm>
              <a:off x="7519086" y="329462"/>
              <a:ext cx="1784250" cy="178425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31"/>
            <p:cNvSpPr/>
            <p:nvPr/>
          </p:nvSpPr>
          <p:spPr>
            <a:xfrm>
              <a:off x="7899336" y="709712"/>
              <a:ext cx="1023750" cy="1023750"/>
            </a:xfrm>
            <a:prstGeom prst="rect">
              <a:avLst/>
            </a:prstGeom>
            <a:blipFill rotWithShape="1">
              <a:blip r:embed="rId5">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31"/>
            <p:cNvSpPr/>
            <p:nvPr/>
          </p:nvSpPr>
          <p:spPr>
            <a:xfrm>
              <a:off x="6948711" y="2669462"/>
              <a:ext cx="2925000" cy="72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31"/>
            <p:cNvSpPr txBox="1"/>
            <p:nvPr/>
          </p:nvSpPr>
          <p:spPr>
            <a:xfrm>
              <a:off x="6948711" y="2669462"/>
              <a:ext cx="2925000" cy="720000"/>
            </a:xfrm>
            <a:prstGeom prst="rect">
              <a:avLst/>
            </a:prstGeom>
            <a:noFill/>
            <a:ln>
              <a:noFill/>
            </a:ln>
          </p:spPr>
          <p:txBody>
            <a:bodyPr spcFirstLastPara="1" wrap="square" lIns="0" tIns="0" rIns="0" bIns="0" anchor="t" anchorCtr="0">
              <a:noAutofit/>
            </a:bodyPr>
            <a:lstStyle/>
            <a:p>
              <a:pPr marL="0" marR="0" lvl="0" indent="0" algn="ctr" rtl="0">
                <a:lnSpc>
                  <a:spcPct val="90000"/>
                </a:lnSpc>
                <a:spcBef>
                  <a:spcPts val="0"/>
                </a:spcBef>
                <a:spcAft>
                  <a:spcPts val="0"/>
                </a:spcAft>
                <a:buClr>
                  <a:schemeClr val="dk2"/>
                </a:buClr>
                <a:buSzPts val="2700"/>
                <a:buFont typeface="Microsoft Yahei"/>
                <a:buNone/>
              </a:pPr>
              <a:r>
                <a:rPr lang="zh-CN" altLang="en-US" sz="2700" b="0" cap="none" dirty="0">
                  <a:solidFill>
                    <a:schemeClr val="dk2"/>
                  </a:solidFill>
                  <a:latin typeface="Trebuchet MS" panose="020B0603020202020204" pitchFamily="34" charset="0"/>
                  <a:ea typeface="黑体" panose="02010609060101010101" pitchFamily="49" charset="-122"/>
                  <a:cs typeface="Microsoft Yahei"/>
                  <a:sym typeface="Microsoft Yahei"/>
                </a:rPr>
                <a:t>购物建议</a:t>
              </a:r>
              <a:endParaRPr lang="zh-CN" altLang="en-US" sz="2700" dirty="0">
                <a:solidFill>
                  <a:schemeClr val="dk2"/>
                </a:solidFill>
                <a:latin typeface="Trebuchet MS" panose="020B0603020202020204" pitchFamily="34" charset="0"/>
                <a:ea typeface="黑体" panose="02010609060101010101" pitchFamily="49" charset="-122"/>
                <a:cs typeface="Microsoft Yahei"/>
                <a:sym typeface="Microsoft Yahei"/>
              </a:endParaRPr>
            </a:p>
          </p:txBody>
        </p:sp>
      </p:grpSp>
      <p:sp>
        <p:nvSpPr>
          <p:cNvPr id="16" name="TextBox 15">
            <a:extLst>
              <a:ext uri="{FF2B5EF4-FFF2-40B4-BE49-F238E27FC236}">
                <a16:creationId xmlns:a16="http://schemas.microsoft.com/office/drawing/2014/main" id="{24E3E6FE-4835-4575-A6B1-B4CF23E95C14}"/>
              </a:ext>
            </a:extLst>
          </p:cNvPr>
          <p:cNvSpPr txBox="1"/>
          <p:nvPr/>
        </p:nvSpPr>
        <p:spPr>
          <a:xfrm>
            <a:off x="1" y="5972145"/>
            <a:ext cx="4140200" cy="200055"/>
          </a:xfrm>
          <a:prstGeom prst="rect">
            <a:avLst/>
          </a:prstGeom>
          <a:noFill/>
          <a:ln w="6350" cap="flat" cmpd="sng" algn="ctr">
            <a:noFill/>
            <a:prstDash val="solid"/>
          </a:ln>
          <a:effectLst/>
        </p:spPr>
        <p:txBody>
          <a:bodyPr wrap="square">
            <a:spAutoFit/>
          </a:bodyPr>
          <a:lstStyle/>
          <a:p>
            <a:pPr marL="0" marR="0" lvl="0" indent="0" algn="l" defTabSz="152370" rtl="0" eaLnBrk="1" fontAlgn="base" latinLnBrk="0" hangingPunct="1">
              <a:lnSpc>
                <a:spcPct val="100000"/>
              </a:lnSpc>
              <a:spcBef>
                <a:spcPct val="0"/>
              </a:spcBef>
              <a:spcAft>
                <a:spcPct val="0"/>
              </a:spcAft>
              <a:buClrTx/>
              <a:buSzTx/>
              <a:buFontTx/>
              <a:buNone/>
              <a:tabLst/>
              <a:defRPr/>
            </a:pPr>
            <a:r>
              <a:rPr kumimoji="0" lang="en-US" altLang="zh-CN" sz="700" b="0" i="0" u="none" strike="noStrike" kern="1200" cap="none" spc="0" normalizeH="0" baseline="0" noProof="0" dirty="0">
                <a:ln>
                  <a:noFill/>
                </a:ln>
                <a:solidFill>
                  <a:schemeClr val="bg2"/>
                </a:solidFill>
                <a:effectLst/>
                <a:uLnTx/>
                <a:uFillTx/>
                <a:latin typeface="Arial" panose="020B0604020202020204" pitchFamily="34" charset="0"/>
                <a:ea typeface="SimHei" panose="02010609060101010101" pitchFamily="49" charset="-122"/>
                <a:cs typeface="Arial" panose="020B0604020202020204" pitchFamily="34" charset="0"/>
                <a:sym typeface="Arial"/>
              </a:rPr>
              <a:t>Copyright © 2024 NVIDIA Corporation. </a:t>
            </a:r>
            <a:r>
              <a:rPr kumimoji="0" lang="zh-CN" altLang="en-US" sz="700" b="0" i="0" u="none" strike="noStrike" kern="1200" cap="none" spc="0" normalizeH="0" baseline="0" noProof="0" dirty="0">
                <a:ln>
                  <a:noFill/>
                </a:ln>
                <a:solidFill>
                  <a:schemeClr val="bg2"/>
                </a:solidFill>
                <a:effectLst/>
                <a:uLnTx/>
                <a:uFillTx/>
                <a:latin typeface="Arial" panose="020B0604020202020204" pitchFamily="34" charset="0"/>
                <a:ea typeface="SimHei" panose="02010609060101010101" pitchFamily="49" charset="-122"/>
                <a:cs typeface="Arial" panose="020B0604020202020204" pitchFamily="34" charset="0"/>
                <a:sym typeface="Arial"/>
              </a:rPr>
              <a:t>本材料是 </a:t>
            </a:r>
            <a:r>
              <a:rPr kumimoji="0" lang="en-US" altLang="zh-CN" sz="700" b="0" i="0" u="none" strike="noStrike" kern="1200" cap="none" spc="0" normalizeH="0" baseline="0" noProof="0" dirty="0">
                <a:ln>
                  <a:noFill/>
                </a:ln>
                <a:solidFill>
                  <a:schemeClr val="bg2"/>
                </a:solidFill>
                <a:effectLst/>
                <a:uLnTx/>
                <a:uFillTx/>
                <a:latin typeface="Arial" panose="020B0604020202020204" pitchFamily="34" charset="0"/>
                <a:ea typeface="SimHei" panose="02010609060101010101" pitchFamily="49" charset="-122"/>
                <a:cs typeface="Arial" panose="020B0604020202020204" pitchFamily="34" charset="0"/>
                <a:sym typeface="Arial"/>
              </a:rPr>
              <a:t>NVIDIA </a:t>
            </a:r>
            <a:r>
              <a:rPr kumimoji="0" lang="zh-CN" altLang="en-US" sz="700" b="0" i="0" u="none" strike="noStrike" kern="1200" cap="none" spc="0" normalizeH="0" baseline="0" noProof="0" dirty="0">
                <a:ln>
                  <a:noFill/>
                </a:ln>
                <a:solidFill>
                  <a:schemeClr val="bg2"/>
                </a:solidFill>
                <a:effectLst/>
                <a:uLnTx/>
                <a:uFillTx/>
                <a:latin typeface="Arial" panose="020B0604020202020204" pitchFamily="34" charset="0"/>
                <a:ea typeface="SimHei" panose="02010609060101010101" pitchFamily="49" charset="-122"/>
                <a:cs typeface="Arial" panose="020B0604020202020204" pitchFamily="34" charset="0"/>
                <a:sym typeface="Arial"/>
              </a:rPr>
              <a:t>的专有信息，未经 </a:t>
            </a:r>
            <a:r>
              <a:rPr kumimoji="0" lang="en-US" altLang="zh-CN" sz="700" b="0" i="0" u="none" strike="noStrike" kern="1200" cap="none" spc="0" normalizeH="0" baseline="0" noProof="0" dirty="0">
                <a:ln>
                  <a:noFill/>
                </a:ln>
                <a:solidFill>
                  <a:schemeClr val="bg2"/>
                </a:solidFill>
                <a:effectLst/>
                <a:uLnTx/>
                <a:uFillTx/>
                <a:latin typeface="Arial" panose="020B0604020202020204" pitchFamily="34" charset="0"/>
                <a:ea typeface="SimHei" panose="02010609060101010101" pitchFamily="49" charset="-122"/>
                <a:cs typeface="Arial" panose="020B0604020202020204" pitchFamily="34" charset="0"/>
                <a:sym typeface="Arial"/>
              </a:rPr>
              <a:t>NVIDIA </a:t>
            </a:r>
            <a:r>
              <a:rPr kumimoji="0" lang="zh-CN" altLang="en-US" sz="700" b="0" i="0" u="none" strike="noStrike" kern="1200" cap="none" spc="0" normalizeH="0" baseline="0" noProof="0" dirty="0">
                <a:ln>
                  <a:noFill/>
                </a:ln>
                <a:solidFill>
                  <a:schemeClr val="bg2"/>
                </a:solidFill>
                <a:effectLst/>
                <a:uLnTx/>
                <a:uFillTx/>
                <a:latin typeface="Arial" panose="020B0604020202020204" pitchFamily="34" charset="0"/>
                <a:ea typeface="SimHei" panose="02010609060101010101" pitchFamily="49" charset="-122"/>
                <a:cs typeface="Arial" panose="020B0604020202020204" pitchFamily="34" charset="0"/>
                <a:sym typeface="Arial"/>
              </a:rPr>
              <a:t>授权不得分发。</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819"/>
        <p:cNvGrpSpPr/>
        <p:nvPr/>
      </p:nvGrpSpPr>
      <p:grpSpPr>
        <a:xfrm>
          <a:off x="0" y="0"/>
          <a:ext cx="0" cy="0"/>
          <a:chOff x="0" y="0"/>
          <a:chExt cx="0" cy="0"/>
        </a:xfrm>
      </p:grpSpPr>
      <p:sp>
        <p:nvSpPr>
          <p:cNvPr id="820" name="Google Shape;820;p32"/>
          <p:cNvSpPr txBox="1">
            <a:spLocks noGrp="1"/>
          </p:cNvSpPr>
          <p:nvPr>
            <p:ph type="title"/>
          </p:nvPr>
        </p:nvSpPr>
        <p:spPr>
          <a:xfrm>
            <a:off x="498348" y="661226"/>
            <a:ext cx="9976104" cy="590931"/>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None/>
            </a:pPr>
            <a:r>
              <a:rPr lang="zh-CN" altLang="en-US">
                <a:latin typeface="Trebuchet MS" panose="020B0603020202020204" pitchFamily="34" charset="0"/>
                <a:ea typeface="黑体" panose="02010609060101010101" pitchFamily="49" charset="-122"/>
                <a:cs typeface="Trebuchet MS"/>
                <a:sym typeface="Trebuchet MS"/>
              </a:rPr>
              <a:t>强化学习</a:t>
            </a:r>
            <a:endParaRPr lang="zh-CN" altLang="en-US" dirty="0">
              <a:latin typeface="Trebuchet MS" panose="020B0603020202020204" pitchFamily="34" charset="0"/>
              <a:ea typeface="黑体" panose="02010609060101010101" pitchFamily="49" charset="-122"/>
              <a:cs typeface="Trebuchet MS"/>
              <a:sym typeface="Trebuchet MS"/>
            </a:endParaRPr>
          </a:p>
        </p:txBody>
      </p:sp>
      <p:grpSp>
        <p:nvGrpSpPr>
          <p:cNvPr id="821" name="Google Shape;821;p32"/>
          <p:cNvGrpSpPr/>
          <p:nvPr/>
        </p:nvGrpSpPr>
        <p:grpSpPr>
          <a:xfrm>
            <a:off x="591710" y="2013959"/>
            <a:ext cx="9798751" cy="3420000"/>
            <a:chOff x="74960" y="149462"/>
            <a:chExt cx="9798751" cy="3420000"/>
          </a:xfrm>
        </p:grpSpPr>
        <p:sp>
          <p:nvSpPr>
            <p:cNvPr id="822" name="Google Shape;822;p32"/>
            <p:cNvSpPr/>
            <p:nvPr/>
          </p:nvSpPr>
          <p:spPr>
            <a:xfrm>
              <a:off x="645335" y="149462"/>
              <a:ext cx="1784250" cy="178425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32"/>
            <p:cNvSpPr/>
            <p:nvPr/>
          </p:nvSpPr>
          <p:spPr>
            <a:xfrm>
              <a:off x="1025585" y="529712"/>
              <a:ext cx="1023750" cy="1023750"/>
            </a:xfrm>
            <a:prstGeom prst="rect">
              <a:avLst/>
            </a:prstGeom>
            <a:blipFill rotWithShape="1">
              <a:blip r:embed="rId3">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32"/>
            <p:cNvSpPr/>
            <p:nvPr/>
          </p:nvSpPr>
          <p:spPr>
            <a:xfrm>
              <a:off x="74960" y="2489462"/>
              <a:ext cx="2925000" cy="108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32"/>
            <p:cNvSpPr txBox="1"/>
            <p:nvPr/>
          </p:nvSpPr>
          <p:spPr>
            <a:xfrm>
              <a:off x="74960" y="2489462"/>
              <a:ext cx="2925000" cy="1080000"/>
            </a:xfrm>
            <a:prstGeom prst="rect">
              <a:avLst/>
            </a:prstGeom>
            <a:noFill/>
            <a:ln>
              <a:noFill/>
            </a:ln>
          </p:spPr>
          <p:txBody>
            <a:bodyPr spcFirstLastPara="1" wrap="square" lIns="0" tIns="0" rIns="0" bIns="0" anchor="t" anchorCtr="0">
              <a:noAutofit/>
            </a:bodyPr>
            <a:lstStyle/>
            <a:p>
              <a:pPr marL="0" marR="0" lvl="0" indent="0" algn="ctr" rtl="0">
                <a:lnSpc>
                  <a:spcPct val="90000"/>
                </a:lnSpc>
                <a:spcBef>
                  <a:spcPts val="0"/>
                </a:spcBef>
                <a:spcAft>
                  <a:spcPts val="0"/>
                </a:spcAft>
                <a:buClr>
                  <a:schemeClr val="dk2"/>
                </a:buClr>
                <a:buSzPts val="2700"/>
                <a:buFont typeface="Trebuchet MS"/>
                <a:buNone/>
              </a:pPr>
              <a:r>
                <a:rPr lang="en-US" altLang="zh-CN" sz="2700" b="0" cap="none">
                  <a:solidFill>
                    <a:schemeClr val="dk2"/>
                  </a:solidFill>
                  <a:latin typeface="Trebuchet MS" panose="020B0603020202020204" pitchFamily="34" charset="0"/>
                  <a:ea typeface="黑体" panose="02010609060101010101" pitchFamily="49" charset="-122"/>
                  <a:cs typeface="Trebuchet MS"/>
                  <a:sym typeface="Trebuchet MS"/>
                </a:rPr>
                <a:t>ALPHAGO </a:t>
              </a:r>
              <a:r>
                <a:rPr lang="zh-CN" altLang="en-US" sz="2700" b="0" cap="none">
                  <a:solidFill>
                    <a:schemeClr val="dk2"/>
                  </a:solidFill>
                  <a:latin typeface="Trebuchet MS" panose="020B0603020202020204" pitchFamily="34" charset="0"/>
                  <a:ea typeface="黑体" panose="02010609060101010101" pitchFamily="49" charset="-122"/>
                  <a:cs typeface="Trebuchet MS"/>
                  <a:sym typeface="Trebuchet MS"/>
                </a:rPr>
                <a:t>战胜</a:t>
              </a:r>
              <a:br>
                <a:rPr lang="zh-CN" altLang="en-US" sz="2700" b="0" cap="none">
                  <a:solidFill>
                    <a:schemeClr val="dk2"/>
                  </a:solidFill>
                  <a:latin typeface="Trebuchet MS" panose="020B0603020202020204" pitchFamily="34" charset="0"/>
                  <a:ea typeface="黑体" panose="02010609060101010101" pitchFamily="49" charset="-122"/>
                  <a:cs typeface="Trebuchet MS"/>
                  <a:sym typeface="Trebuchet MS"/>
                </a:rPr>
              </a:br>
              <a:r>
                <a:rPr lang="zh-CN" altLang="en-US" sz="2700" b="0" cap="none">
                  <a:solidFill>
                    <a:schemeClr val="dk2"/>
                  </a:solidFill>
                  <a:latin typeface="Trebuchet MS" panose="020B0603020202020204" pitchFamily="34" charset="0"/>
                  <a:ea typeface="黑体" panose="02010609060101010101" pitchFamily="49" charset="-122"/>
                  <a:cs typeface="Trebuchet MS"/>
                  <a:sym typeface="Trebuchet MS"/>
                </a:rPr>
                <a:t>围棋世界冠军</a:t>
              </a:r>
              <a:endParaRPr lang="zh-CN" altLang="en-US" sz="2700" dirty="0">
                <a:solidFill>
                  <a:schemeClr val="dk2"/>
                </a:solidFill>
                <a:latin typeface="Trebuchet MS" panose="020B0603020202020204" pitchFamily="34" charset="0"/>
                <a:ea typeface="黑体" panose="02010609060101010101" pitchFamily="49" charset="-122"/>
                <a:cs typeface="Trebuchet MS"/>
                <a:sym typeface="Trebuchet MS"/>
              </a:endParaRPr>
            </a:p>
          </p:txBody>
        </p:sp>
        <p:sp>
          <p:nvSpPr>
            <p:cNvPr id="826" name="Google Shape;826;p32"/>
            <p:cNvSpPr/>
            <p:nvPr/>
          </p:nvSpPr>
          <p:spPr>
            <a:xfrm>
              <a:off x="4082210" y="149462"/>
              <a:ext cx="1784250" cy="178425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32"/>
            <p:cNvSpPr/>
            <p:nvPr/>
          </p:nvSpPr>
          <p:spPr>
            <a:xfrm>
              <a:off x="4462460" y="529712"/>
              <a:ext cx="1023750" cy="1023750"/>
            </a:xfrm>
            <a:prstGeom prst="rect">
              <a:avLst/>
            </a:prstGeom>
            <a:blipFill rotWithShape="1">
              <a:blip r:embed="rId4">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32"/>
            <p:cNvSpPr/>
            <p:nvPr/>
          </p:nvSpPr>
          <p:spPr>
            <a:xfrm>
              <a:off x="3511835" y="2489462"/>
              <a:ext cx="2925000" cy="108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32"/>
            <p:cNvSpPr txBox="1"/>
            <p:nvPr/>
          </p:nvSpPr>
          <p:spPr>
            <a:xfrm>
              <a:off x="3511835" y="2489462"/>
              <a:ext cx="2925000" cy="1080000"/>
            </a:xfrm>
            <a:prstGeom prst="rect">
              <a:avLst/>
            </a:prstGeom>
            <a:noFill/>
            <a:ln>
              <a:noFill/>
            </a:ln>
          </p:spPr>
          <p:txBody>
            <a:bodyPr spcFirstLastPara="1" wrap="square" lIns="0" tIns="0" rIns="0" bIns="0" anchor="t" anchorCtr="0">
              <a:noAutofit/>
            </a:bodyPr>
            <a:lstStyle/>
            <a:p>
              <a:pPr marL="0" marR="0" lvl="0" indent="0" algn="ctr" rtl="0">
                <a:lnSpc>
                  <a:spcPct val="90000"/>
                </a:lnSpc>
                <a:spcBef>
                  <a:spcPts val="0"/>
                </a:spcBef>
                <a:spcAft>
                  <a:spcPts val="0"/>
                </a:spcAft>
                <a:buClr>
                  <a:schemeClr val="dk2"/>
                </a:buClr>
                <a:buSzPts val="2700"/>
                <a:buFont typeface="Trebuchet MS"/>
                <a:buNone/>
              </a:pPr>
              <a:r>
                <a:rPr lang="en-US" altLang="zh-CN" sz="2700" b="0" cap="none">
                  <a:solidFill>
                    <a:schemeClr val="dk2"/>
                  </a:solidFill>
                  <a:latin typeface="Trebuchet MS" panose="020B0603020202020204" pitchFamily="34" charset="0"/>
                  <a:ea typeface="黑体" panose="02010609060101010101" pitchFamily="49" charset="-122"/>
                  <a:cs typeface="Trebuchet MS"/>
                  <a:sym typeface="Trebuchet MS"/>
                </a:rPr>
                <a:t>AI </a:t>
              </a:r>
              <a:r>
                <a:rPr lang="zh-CN" altLang="en-US" sz="2700" b="0" cap="none">
                  <a:solidFill>
                    <a:schemeClr val="dk2"/>
                  </a:solidFill>
                  <a:latin typeface="Trebuchet MS" panose="020B0603020202020204" pitchFamily="34" charset="0"/>
                  <a:ea typeface="黑体" panose="02010609060101010101" pitchFamily="49" charset="-122"/>
                  <a:cs typeface="Trebuchet MS"/>
                  <a:sym typeface="Trebuchet MS"/>
                </a:rPr>
                <a:t>机器人战胜职业电子游戏玩家</a:t>
              </a:r>
              <a:endParaRPr lang="zh-CN" altLang="en-US" sz="2700" dirty="0">
                <a:solidFill>
                  <a:schemeClr val="dk2"/>
                </a:solidFill>
                <a:latin typeface="Trebuchet MS" panose="020B0603020202020204" pitchFamily="34" charset="0"/>
                <a:ea typeface="黑体" panose="02010609060101010101" pitchFamily="49" charset="-122"/>
                <a:cs typeface="Trebuchet MS"/>
                <a:sym typeface="Trebuchet MS"/>
              </a:endParaRPr>
            </a:p>
          </p:txBody>
        </p:sp>
        <p:sp>
          <p:nvSpPr>
            <p:cNvPr id="830" name="Google Shape;830;p32"/>
            <p:cNvSpPr/>
            <p:nvPr/>
          </p:nvSpPr>
          <p:spPr>
            <a:xfrm>
              <a:off x="7519086" y="149462"/>
              <a:ext cx="1784250" cy="178425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32"/>
            <p:cNvSpPr/>
            <p:nvPr/>
          </p:nvSpPr>
          <p:spPr>
            <a:xfrm>
              <a:off x="7899336" y="529712"/>
              <a:ext cx="1023750" cy="1023750"/>
            </a:xfrm>
            <a:prstGeom prst="rect">
              <a:avLst/>
            </a:prstGeom>
            <a:blipFill rotWithShape="1">
              <a:blip r:embed="rId5">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32"/>
            <p:cNvSpPr/>
            <p:nvPr/>
          </p:nvSpPr>
          <p:spPr>
            <a:xfrm>
              <a:off x="6948711" y="2489462"/>
              <a:ext cx="2925000" cy="108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32"/>
            <p:cNvSpPr txBox="1"/>
            <p:nvPr/>
          </p:nvSpPr>
          <p:spPr>
            <a:xfrm>
              <a:off x="6948711" y="2489462"/>
              <a:ext cx="2925000" cy="1080000"/>
            </a:xfrm>
            <a:prstGeom prst="rect">
              <a:avLst/>
            </a:prstGeom>
            <a:noFill/>
            <a:ln>
              <a:noFill/>
            </a:ln>
          </p:spPr>
          <p:txBody>
            <a:bodyPr spcFirstLastPara="1" wrap="square" lIns="0" tIns="0" rIns="0" bIns="0" anchor="t" anchorCtr="0">
              <a:noAutofit/>
            </a:bodyPr>
            <a:lstStyle/>
            <a:p>
              <a:pPr marL="0" marR="0" lvl="0" indent="0" algn="ctr" rtl="0">
                <a:lnSpc>
                  <a:spcPct val="90000"/>
                </a:lnSpc>
                <a:spcBef>
                  <a:spcPts val="0"/>
                </a:spcBef>
                <a:spcAft>
                  <a:spcPts val="0"/>
                </a:spcAft>
                <a:buClr>
                  <a:schemeClr val="dk2"/>
                </a:buClr>
                <a:buSzPts val="2700"/>
                <a:buFont typeface="Microsoft Yahei"/>
                <a:buNone/>
              </a:pPr>
              <a:r>
                <a:rPr lang="zh-CN" altLang="en-US" sz="2700" b="0" cap="none" dirty="0">
                  <a:solidFill>
                    <a:schemeClr val="dk2"/>
                  </a:solidFill>
                  <a:latin typeface="Trebuchet MS" panose="020B0603020202020204" pitchFamily="34" charset="0"/>
                  <a:ea typeface="黑体" panose="02010609060101010101" pitchFamily="49" charset="-122"/>
                  <a:cs typeface="Microsoft Yahei"/>
                  <a:sym typeface="Microsoft Yahei"/>
                </a:rPr>
                <a:t>股票交易机器人</a:t>
              </a:r>
              <a:endParaRPr lang="zh-CN" altLang="en-US" sz="2700" dirty="0">
                <a:solidFill>
                  <a:schemeClr val="dk2"/>
                </a:solidFill>
                <a:latin typeface="Trebuchet MS" panose="020B0603020202020204" pitchFamily="34" charset="0"/>
                <a:ea typeface="黑体" panose="02010609060101010101" pitchFamily="49" charset="-122"/>
                <a:cs typeface="Microsoft Yahei"/>
                <a:sym typeface="Microsoft Yahei"/>
              </a:endParaRPr>
            </a:p>
          </p:txBody>
        </p:sp>
      </p:grpSp>
      <p:sp>
        <p:nvSpPr>
          <p:cNvPr id="16" name="TextBox 15">
            <a:extLst>
              <a:ext uri="{FF2B5EF4-FFF2-40B4-BE49-F238E27FC236}">
                <a16:creationId xmlns:a16="http://schemas.microsoft.com/office/drawing/2014/main" id="{B86EFDF9-ADBB-4DA6-A906-E9A45F4D92AD}"/>
              </a:ext>
            </a:extLst>
          </p:cNvPr>
          <p:cNvSpPr txBox="1"/>
          <p:nvPr/>
        </p:nvSpPr>
        <p:spPr>
          <a:xfrm>
            <a:off x="1" y="5972145"/>
            <a:ext cx="4140200" cy="200055"/>
          </a:xfrm>
          <a:prstGeom prst="rect">
            <a:avLst/>
          </a:prstGeom>
          <a:noFill/>
          <a:ln w="6350" cap="flat" cmpd="sng" algn="ctr">
            <a:noFill/>
            <a:prstDash val="solid"/>
          </a:ln>
          <a:effectLst/>
        </p:spPr>
        <p:txBody>
          <a:bodyPr wrap="square">
            <a:spAutoFit/>
          </a:bodyPr>
          <a:lstStyle/>
          <a:p>
            <a:pPr marL="0" marR="0" lvl="0" indent="0" algn="l" defTabSz="152370" rtl="0" eaLnBrk="1" fontAlgn="base" latinLnBrk="0" hangingPunct="1">
              <a:lnSpc>
                <a:spcPct val="100000"/>
              </a:lnSpc>
              <a:spcBef>
                <a:spcPct val="0"/>
              </a:spcBef>
              <a:spcAft>
                <a:spcPct val="0"/>
              </a:spcAft>
              <a:buClrTx/>
              <a:buSzTx/>
              <a:buFontTx/>
              <a:buNone/>
              <a:tabLst/>
              <a:defRPr/>
            </a:pPr>
            <a:r>
              <a:rPr kumimoji="0" lang="en-US" altLang="zh-CN" sz="700" b="0" i="0" u="none" strike="noStrike" kern="1200" cap="none" spc="0" normalizeH="0" baseline="0" noProof="0" dirty="0">
                <a:ln>
                  <a:noFill/>
                </a:ln>
                <a:solidFill>
                  <a:schemeClr val="bg2"/>
                </a:solidFill>
                <a:effectLst/>
                <a:uLnTx/>
                <a:uFillTx/>
                <a:latin typeface="Arial" panose="020B0604020202020204" pitchFamily="34" charset="0"/>
                <a:ea typeface="SimHei" panose="02010609060101010101" pitchFamily="49" charset="-122"/>
                <a:cs typeface="Arial" panose="020B0604020202020204" pitchFamily="34" charset="0"/>
                <a:sym typeface="Arial"/>
              </a:rPr>
              <a:t>Copyright © 2024 NVIDIA Corporation. </a:t>
            </a:r>
            <a:r>
              <a:rPr kumimoji="0" lang="zh-CN" altLang="en-US" sz="700" b="0" i="0" u="none" strike="noStrike" kern="1200" cap="none" spc="0" normalizeH="0" baseline="0" noProof="0" dirty="0">
                <a:ln>
                  <a:noFill/>
                </a:ln>
                <a:solidFill>
                  <a:schemeClr val="bg2"/>
                </a:solidFill>
                <a:effectLst/>
                <a:uLnTx/>
                <a:uFillTx/>
                <a:latin typeface="Arial" panose="020B0604020202020204" pitchFamily="34" charset="0"/>
                <a:ea typeface="SimHei" panose="02010609060101010101" pitchFamily="49" charset="-122"/>
                <a:cs typeface="Arial" panose="020B0604020202020204" pitchFamily="34" charset="0"/>
                <a:sym typeface="Arial"/>
              </a:rPr>
              <a:t>本材料是 </a:t>
            </a:r>
            <a:r>
              <a:rPr kumimoji="0" lang="en-US" altLang="zh-CN" sz="700" b="0" i="0" u="none" strike="noStrike" kern="1200" cap="none" spc="0" normalizeH="0" baseline="0" noProof="0" dirty="0">
                <a:ln>
                  <a:noFill/>
                </a:ln>
                <a:solidFill>
                  <a:schemeClr val="bg2"/>
                </a:solidFill>
                <a:effectLst/>
                <a:uLnTx/>
                <a:uFillTx/>
                <a:latin typeface="Arial" panose="020B0604020202020204" pitchFamily="34" charset="0"/>
                <a:ea typeface="SimHei" panose="02010609060101010101" pitchFamily="49" charset="-122"/>
                <a:cs typeface="Arial" panose="020B0604020202020204" pitchFamily="34" charset="0"/>
                <a:sym typeface="Arial"/>
              </a:rPr>
              <a:t>NVIDIA </a:t>
            </a:r>
            <a:r>
              <a:rPr kumimoji="0" lang="zh-CN" altLang="en-US" sz="700" b="0" i="0" u="none" strike="noStrike" kern="1200" cap="none" spc="0" normalizeH="0" baseline="0" noProof="0" dirty="0">
                <a:ln>
                  <a:noFill/>
                </a:ln>
                <a:solidFill>
                  <a:schemeClr val="bg2"/>
                </a:solidFill>
                <a:effectLst/>
                <a:uLnTx/>
                <a:uFillTx/>
                <a:latin typeface="Arial" panose="020B0604020202020204" pitchFamily="34" charset="0"/>
                <a:ea typeface="SimHei" panose="02010609060101010101" pitchFamily="49" charset="-122"/>
                <a:cs typeface="Arial" panose="020B0604020202020204" pitchFamily="34" charset="0"/>
                <a:sym typeface="Arial"/>
              </a:rPr>
              <a:t>的专有信息，未经 </a:t>
            </a:r>
            <a:r>
              <a:rPr kumimoji="0" lang="en-US" altLang="zh-CN" sz="700" b="0" i="0" u="none" strike="noStrike" kern="1200" cap="none" spc="0" normalizeH="0" baseline="0" noProof="0" dirty="0">
                <a:ln>
                  <a:noFill/>
                </a:ln>
                <a:solidFill>
                  <a:schemeClr val="bg2"/>
                </a:solidFill>
                <a:effectLst/>
                <a:uLnTx/>
                <a:uFillTx/>
                <a:latin typeface="Arial" panose="020B0604020202020204" pitchFamily="34" charset="0"/>
                <a:ea typeface="SimHei" panose="02010609060101010101" pitchFamily="49" charset="-122"/>
                <a:cs typeface="Arial" panose="020B0604020202020204" pitchFamily="34" charset="0"/>
                <a:sym typeface="Arial"/>
              </a:rPr>
              <a:t>NVIDIA </a:t>
            </a:r>
            <a:r>
              <a:rPr kumimoji="0" lang="zh-CN" altLang="en-US" sz="700" b="0" i="0" u="none" strike="noStrike" kern="1200" cap="none" spc="0" normalizeH="0" baseline="0" noProof="0" dirty="0">
                <a:ln>
                  <a:noFill/>
                </a:ln>
                <a:solidFill>
                  <a:schemeClr val="bg2"/>
                </a:solidFill>
                <a:effectLst/>
                <a:uLnTx/>
                <a:uFillTx/>
                <a:latin typeface="Arial" panose="020B0604020202020204" pitchFamily="34" charset="0"/>
                <a:ea typeface="SimHei" panose="02010609060101010101" pitchFamily="49" charset="-122"/>
                <a:cs typeface="Arial" panose="020B0604020202020204" pitchFamily="34" charset="0"/>
                <a:sym typeface="Arial"/>
              </a:rPr>
              <a:t>授权不得分发。</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838"/>
        <p:cNvGrpSpPr/>
        <p:nvPr/>
      </p:nvGrpSpPr>
      <p:grpSpPr>
        <a:xfrm>
          <a:off x="0" y="0"/>
          <a:ext cx="0" cy="0"/>
          <a:chOff x="0" y="0"/>
          <a:chExt cx="0" cy="0"/>
        </a:xfrm>
      </p:grpSpPr>
      <p:sp>
        <p:nvSpPr>
          <p:cNvPr id="839" name="Google Shape;839;p33"/>
          <p:cNvSpPr txBox="1">
            <a:spLocks noGrp="1"/>
          </p:cNvSpPr>
          <p:nvPr>
            <p:ph type="title"/>
          </p:nvPr>
        </p:nvSpPr>
        <p:spPr>
          <a:xfrm>
            <a:off x="1175657" y="2790635"/>
            <a:ext cx="8621486" cy="590931"/>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None/>
            </a:pPr>
            <a:r>
              <a:rPr lang="zh-CN" altLang="en-US">
                <a:latin typeface="Trebuchet MS" panose="020B0603020202020204" pitchFamily="34" charset="0"/>
                <a:ea typeface="黑体" panose="02010609060101010101" pitchFamily="49" charset="-122"/>
                <a:cs typeface="Trebuchet MS"/>
                <a:sym typeface="Trebuchet MS"/>
              </a:rPr>
              <a:t>课程概述</a:t>
            </a:r>
            <a:endParaRPr lang="zh-CN" altLang="en-US" dirty="0">
              <a:latin typeface="Trebuchet MS" panose="020B0603020202020204" pitchFamily="34" charset="0"/>
              <a:ea typeface="黑体" panose="02010609060101010101" pitchFamily="49" charset="-122"/>
              <a:cs typeface="Trebuchet MS"/>
              <a:sym typeface="Trebuchet M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844"/>
        <p:cNvGrpSpPr/>
        <p:nvPr/>
      </p:nvGrpSpPr>
      <p:grpSpPr>
        <a:xfrm>
          <a:off x="0" y="0"/>
          <a:ext cx="0" cy="0"/>
          <a:chOff x="0" y="0"/>
          <a:chExt cx="0" cy="0"/>
        </a:xfrm>
      </p:grpSpPr>
      <p:pic>
        <p:nvPicPr>
          <p:cNvPr id="845" name="Google Shape;845;p34" descr="Sea of hands in the middle"/>
          <p:cNvPicPr preferRelativeResize="0"/>
          <p:nvPr/>
        </p:nvPicPr>
        <p:blipFill rotWithShape="1">
          <a:blip r:embed="rId3">
            <a:alphaModFix/>
          </a:blip>
          <a:srcRect/>
          <a:stretch/>
        </p:blipFill>
        <p:spPr>
          <a:xfrm>
            <a:off x="5855502" y="2682442"/>
            <a:ext cx="4115805" cy="2743200"/>
          </a:xfrm>
          <a:prstGeom prst="rect">
            <a:avLst/>
          </a:prstGeom>
          <a:noFill/>
          <a:ln w="9525" cap="flat" cmpd="sng">
            <a:solidFill>
              <a:srgbClr val="868686"/>
            </a:solidFill>
            <a:prstDash val="solid"/>
            <a:round/>
            <a:headEnd type="none" w="sm" len="sm"/>
            <a:tailEnd type="none" w="sm" len="sm"/>
          </a:ln>
          <a:effectLst>
            <a:outerShdw blurRad="50800" dist="38100" dir="8100000" algn="tr" rotWithShape="0">
              <a:srgbClr val="000000">
                <a:alpha val="40000"/>
              </a:srgbClr>
            </a:outerShdw>
          </a:effectLst>
        </p:spPr>
      </p:pic>
      <p:sp>
        <p:nvSpPr>
          <p:cNvPr id="846" name="Google Shape;846;p34"/>
          <p:cNvSpPr txBox="1">
            <a:spLocks noGrp="1"/>
          </p:cNvSpPr>
          <p:nvPr>
            <p:ph type="title"/>
          </p:nvPr>
        </p:nvSpPr>
        <p:spPr>
          <a:xfrm>
            <a:off x="498348" y="661226"/>
            <a:ext cx="9976104" cy="590931"/>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zh-CN" altLang="en-US">
                <a:latin typeface="Trebuchet MS" panose="020B0603020202020204" pitchFamily="34" charset="0"/>
                <a:ea typeface="黑体" panose="02010609060101010101" pitchFamily="49" charset="-122"/>
                <a:cs typeface="Trebuchet MS"/>
                <a:sym typeface="Trebuchet MS"/>
              </a:rPr>
              <a:t>实战练习</a:t>
            </a:r>
            <a:endParaRPr lang="zh-CN" altLang="en-US" dirty="0">
              <a:latin typeface="Trebuchet MS" panose="020B0603020202020204" pitchFamily="34" charset="0"/>
              <a:ea typeface="黑体" panose="02010609060101010101" pitchFamily="49" charset="-122"/>
              <a:cs typeface="Trebuchet MS"/>
              <a:sym typeface="Trebuchet MS"/>
            </a:endParaRPr>
          </a:p>
        </p:txBody>
      </p:sp>
      <p:sp>
        <p:nvSpPr>
          <p:cNvPr id="847" name="Google Shape;847;p34"/>
          <p:cNvSpPr txBox="1">
            <a:spLocks noGrp="1"/>
          </p:cNvSpPr>
          <p:nvPr>
            <p:ph type="body" idx="1"/>
          </p:nvPr>
        </p:nvSpPr>
        <p:spPr>
          <a:xfrm>
            <a:off x="916759" y="1973826"/>
            <a:ext cx="5178372" cy="2885832"/>
          </a:xfrm>
          <a:prstGeom prst="rect">
            <a:avLst/>
          </a:prstGeom>
          <a:solidFill>
            <a:srgbClr val="EFEFEF"/>
          </a:solidFill>
          <a:ln w="9525" cap="flat" cmpd="sng">
            <a:solidFill>
              <a:srgbClr val="868686"/>
            </a:solidFill>
            <a:prstDash val="solid"/>
            <a:round/>
            <a:headEnd type="none" w="sm" len="sm"/>
            <a:tailEnd type="none" w="sm" len="sm"/>
          </a:ln>
          <a:effectLst>
            <a:outerShdw blurRad="50800" dist="38100" dir="8100000" algn="tr" rotWithShape="0">
              <a:srgbClr val="000000">
                <a:alpha val="40000"/>
              </a:srgbClr>
            </a:outerShdw>
          </a:effectLst>
        </p:spPr>
        <p:txBody>
          <a:bodyPr spcFirstLastPara="1" wrap="square" lIns="91425" tIns="45700" rIns="91425" bIns="45700" anchor="ctr" anchorCtr="0">
            <a:noAutofit/>
          </a:bodyPr>
          <a:lstStyle/>
          <a:p>
            <a:pPr marL="457200" lvl="0" indent="-457200" algn="l" rtl="0">
              <a:lnSpc>
                <a:spcPct val="90000"/>
              </a:lnSpc>
              <a:spcBef>
                <a:spcPts val="0"/>
              </a:spcBef>
              <a:spcAft>
                <a:spcPts val="0"/>
              </a:spcAft>
              <a:buSzPts val="2600"/>
              <a:buFont typeface="Arial"/>
              <a:buChar char="•"/>
            </a:pPr>
            <a:r>
              <a:rPr lang="zh-CN" altLang="en-US" sz="2600">
                <a:latin typeface="Trebuchet MS" panose="020B0603020202020204" pitchFamily="34" charset="0"/>
                <a:ea typeface="黑体" panose="02010609060101010101" pitchFamily="49" charset="-122"/>
              </a:rPr>
              <a:t>熟悉和</a:t>
            </a:r>
            <a:r>
              <a:rPr lang="zh-CN" altLang="en-US" sz="2600">
                <a:latin typeface="Trebuchet MS" panose="020B0603020202020204" pitchFamily="34" charset="0"/>
                <a:ea typeface="黑体" panose="02010609060101010101" pitchFamily="49" charset="-122"/>
                <a:cs typeface="Trebuchet MS"/>
                <a:sym typeface="Trebuchet MS"/>
              </a:rPr>
              <a:t>适应深度学习</a:t>
            </a:r>
            <a:r>
              <a:rPr lang="zh-CN" altLang="en-US" sz="2600">
                <a:latin typeface="Trebuchet MS" panose="020B0603020202020204" pitchFamily="34" charset="0"/>
                <a:ea typeface="黑体" panose="02010609060101010101" pitchFamily="49" charset="-122"/>
              </a:rPr>
              <a:t>的</a:t>
            </a:r>
            <a:r>
              <a:rPr lang="zh-CN" altLang="en-US" sz="2600">
                <a:latin typeface="Trebuchet MS" panose="020B0603020202020204" pitchFamily="34" charset="0"/>
                <a:ea typeface="黑体" panose="02010609060101010101" pitchFamily="49" charset="-122"/>
                <a:cs typeface="Trebuchet MS"/>
                <a:sym typeface="Trebuchet MS"/>
              </a:rPr>
              <a:t>流程</a:t>
            </a:r>
          </a:p>
          <a:p>
            <a:pPr marL="457200" lvl="0" indent="-457200" algn="l" rtl="0">
              <a:lnSpc>
                <a:spcPct val="90000"/>
              </a:lnSpc>
              <a:spcBef>
                <a:spcPts val="1800"/>
              </a:spcBef>
              <a:spcAft>
                <a:spcPts val="0"/>
              </a:spcAft>
              <a:buSzPts val="2600"/>
              <a:buFont typeface="Arial"/>
              <a:buChar char="•"/>
            </a:pPr>
            <a:r>
              <a:rPr lang="zh-CN" altLang="en-US" sz="2600">
                <a:latin typeface="Trebuchet MS" panose="020B0603020202020204" pitchFamily="34" charset="0"/>
                <a:ea typeface="黑体" panose="02010609060101010101" pitchFamily="49" charset="-122"/>
                <a:cs typeface="Trebuchet MS"/>
                <a:sym typeface="Trebuchet MS"/>
              </a:rPr>
              <a:t>接触不同的模型和数据类型</a:t>
            </a:r>
          </a:p>
          <a:p>
            <a:pPr marL="457200" lvl="0" indent="-457200" algn="l" rtl="0">
              <a:lnSpc>
                <a:spcPct val="90000"/>
              </a:lnSpc>
              <a:spcBef>
                <a:spcPts val="1800"/>
              </a:spcBef>
              <a:spcAft>
                <a:spcPts val="0"/>
              </a:spcAft>
              <a:buSzPts val="2600"/>
              <a:buFont typeface="Arial"/>
              <a:buChar char="•"/>
            </a:pPr>
            <a:r>
              <a:rPr lang="zh-CN" altLang="en-US" sz="2600">
                <a:latin typeface="Trebuchet MS" panose="020B0603020202020204" pitchFamily="34" charset="0"/>
                <a:ea typeface="黑体" panose="02010609060101010101" pitchFamily="49" charset="-122"/>
                <a:cs typeface="Trebuchet MS"/>
                <a:sym typeface="Trebuchet MS"/>
              </a:rPr>
              <a:t>开始着手处理自己的项目</a:t>
            </a:r>
            <a:endParaRPr lang="zh-CN" altLang="en-US" sz="2600" dirty="0">
              <a:latin typeface="Trebuchet MS" panose="020B0603020202020204" pitchFamily="34" charset="0"/>
              <a:ea typeface="黑体" panose="02010609060101010101" pitchFamily="49" charset="-122"/>
              <a:cs typeface="Trebuchet MS"/>
              <a:sym typeface="Trebuchet MS"/>
            </a:endParaRPr>
          </a:p>
        </p:txBody>
      </p:sp>
      <p:sp>
        <p:nvSpPr>
          <p:cNvPr id="848" name="Google Shape;848;p34"/>
          <p:cNvSpPr txBox="1">
            <a:spLocks noGrp="1"/>
          </p:cNvSpPr>
          <p:nvPr>
            <p:ph type="body" idx="2"/>
          </p:nvPr>
        </p:nvSpPr>
        <p:spPr>
          <a:xfrm>
            <a:off x="498348" y="1183333"/>
            <a:ext cx="9976104" cy="525463"/>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2800"/>
              <a:buFont typeface="Trebuchet MS"/>
              <a:buNone/>
            </a:pPr>
            <a:endParaRPr sz="2800">
              <a:latin typeface="Trebuchet MS"/>
              <a:ea typeface="Trebuchet MS"/>
              <a:cs typeface="Trebuchet MS"/>
              <a:sym typeface="Trebuchet MS"/>
            </a:endParaRPr>
          </a:p>
        </p:txBody>
      </p:sp>
      <p:sp>
        <p:nvSpPr>
          <p:cNvPr id="6" name="TextBox 5">
            <a:extLst>
              <a:ext uri="{FF2B5EF4-FFF2-40B4-BE49-F238E27FC236}">
                <a16:creationId xmlns:a16="http://schemas.microsoft.com/office/drawing/2014/main" id="{C01ED2DE-4424-4A72-9707-9ADE2BAD2C5B}"/>
              </a:ext>
            </a:extLst>
          </p:cNvPr>
          <p:cNvSpPr txBox="1"/>
          <p:nvPr/>
        </p:nvSpPr>
        <p:spPr>
          <a:xfrm>
            <a:off x="1" y="5972145"/>
            <a:ext cx="4140200" cy="200055"/>
          </a:xfrm>
          <a:prstGeom prst="rect">
            <a:avLst/>
          </a:prstGeom>
          <a:noFill/>
          <a:ln w="6350" cap="flat" cmpd="sng" algn="ctr">
            <a:noFill/>
            <a:prstDash val="solid"/>
          </a:ln>
          <a:effectLst/>
        </p:spPr>
        <p:txBody>
          <a:bodyPr wrap="square">
            <a:spAutoFit/>
          </a:bodyPr>
          <a:lstStyle/>
          <a:p>
            <a:pPr marL="0" marR="0" lvl="0" indent="0" algn="l" defTabSz="152370" rtl="0" eaLnBrk="1" fontAlgn="base" latinLnBrk="0" hangingPunct="1">
              <a:lnSpc>
                <a:spcPct val="100000"/>
              </a:lnSpc>
              <a:spcBef>
                <a:spcPct val="0"/>
              </a:spcBef>
              <a:spcAft>
                <a:spcPct val="0"/>
              </a:spcAft>
              <a:buClrTx/>
              <a:buSzTx/>
              <a:buFontTx/>
              <a:buNone/>
              <a:tabLst/>
              <a:defRPr/>
            </a:pPr>
            <a:r>
              <a:rPr kumimoji="0" lang="en-US" altLang="zh-CN" sz="700" b="0" i="0" u="none" strike="noStrike" kern="1200" cap="none" spc="0" normalizeH="0" baseline="0" noProof="0" dirty="0">
                <a:ln>
                  <a:noFill/>
                </a:ln>
                <a:solidFill>
                  <a:schemeClr val="bg2"/>
                </a:solidFill>
                <a:effectLst/>
                <a:uLnTx/>
                <a:uFillTx/>
                <a:latin typeface="Arial" panose="020B0604020202020204" pitchFamily="34" charset="0"/>
                <a:ea typeface="SimHei" panose="02010609060101010101" pitchFamily="49" charset="-122"/>
                <a:cs typeface="Arial" panose="020B0604020202020204" pitchFamily="34" charset="0"/>
                <a:sym typeface="Arial"/>
              </a:rPr>
              <a:t>Copyright © 2024 NVIDIA Corporation. </a:t>
            </a:r>
            <a:r>
              <a:rPr kumimoji="0" lang="zh-CN" altLang="en-US" sz="700" b="0" i="0" u="none" strike="noStrike" kern="1200" cap="none" spc="0" normalizeH="0" baseline="0" noProof="0" dirty="0">
                <a:ln>
                  <a:noFill/>
                </a:ln>
                <a:solidFill>
                  <a:schemeClr val="bg2"/>
                </a:solidFill>
                <a:effectLst/>
                <a:uLnTx/>
                <a:uFillTx/>
                <a:latin typeface="Arial" panose="020B0604020202020204" pitchFamily="34" charset="0"/>
                <a:ea typeface="SimHei" panose="02010609060101010101" pitchFamily="49" charset="-122"/>
                <a:cs typeface="Arial" panose="020B0604020202020204" pitchFamily="34" charset="0"/>
                <a:sym typeface="Arial"/>
              </a:rPr>
              <a:t>本材料是 </a:t>
            </a:r>
            <a:r>
              <a:rPr kumimoji="0" lang="en-US" altLang="zh-CN" sz="700" b="0" i="0" u="none" strike="noStrike" kern="1200" cap="none" spc="0" normalizeH="0" baseline="0" noProof="0" dirty="0">
                <a:ln>
                  <a:noFill/>
                </a:ln>
                <a:solidFill>
                  <a:schemeClr val="bg2"/>
                </a:solidFill>
                <a:effectLst/>
                <a:uLnTx/>
                <a:uFillTx/>
                <a:latin typeface="Arial" panose="020B0604020202020204" pitchFamily="34" charset="0"/>
                <a:ea typeface="SimHei" panose="02010609060101010101" pitchFamily="49" charset="-122"/>
                <a:cs typeface="Arial" panose="020B0604020202020204" pitchFamily="34" charset="0"/>
                <a:sym typeface="Arial"/>
              </a:rPr>
              <a:t>NVIDIA </a:t>
            </a:r>
            <a:r>
              <a:rPr kumimoji="0" lang="zh-CN" altLang="en-US" sz="700" b="0" i="0" u="none" strike="noStrike" kern="1200" cap="none" spc="0" normalizeH="0" baseline="0" noProof="0" dirty="0">
                <a:ln>
                  <a:noFill/>
                </a:ln>
                <a:solidFill>
                  <a:schemeClr val="bg2"/>
                </a:solidFill>
                <a:effectLst/>
                <a:uLnTx/>
                <a:uFillTx/>
                <a:latin typeface="Arial" panose="020B0604020202020204" pitchFamily="34" charset="0"/>
                <a:ea typeface="SimHei" panose="02010609060101010101" pitchFamily="49" charset="-122"/>
                <a:cs typeface="Arial" panose="020B0604020202020204" pitchFamily="34" charset="0"/>
                <a:sym typeface="Arial"/>
              </a:rPr>
              <a:t>的专有信息，未经 </a:t>
            </a:r>
            <a:r>
              <a:rPr kumimoji="0" lang="en-US" altLang="zh-CN" sz="700" b="0" i="0" u="none" strike="noStrike" kern="1200" cap="none" spc="0" normalizeH="0" baseline="0" noProof="0" dirty="0">
                <a:ln>
                  <a:noFill/>
                </a:ln>
                <a:solidFill>
                  <a:schemeClr val="bg2"/>
                </a:solidFill>
                <a:effectLst/>
                <a:uLnTx/>
                <a:uFillTx/>
                <a:latin typeface="Arial" panose="020B0604020202020204" pitchFamily="34" charset="0"/>
                <a:ea typeface="SimHei" panose="02010609060101010101" pitchFamily="49" charset="-122"/>
                <a:cs typeface="Arial" panose="020B0604020202020204" pitchFamily="34" charset="0"/>
                <a:sym typeface="Arial"/>
              </a:rPr>
              <a:t>NVIDIA </a:t>
            </a:r>
            <a:r>
              <a:rPr kumimoji="0" lang="zh-CN" altLang="en-US" sz="700" b="0" i="0" u="none" strike="noStrike" kern="1200" cap="none" spc="0" normalizeH="0" baseline="0" noProof="0" dirty="0">
                <a:ln>
                  <a:noFill/>
                </a:ln>
                <a:solidFill>
                  <a:schemeClr val="bg2"/>
                </a:solidFill>
                <a:effectLst/>
                <a:uLnTx/>
                <a:uFillTx/>
                <a:latin typeface="Arial" panose="020B0604020202020204" pitchFamily="34" charset="0"/>
                <a:ea typeface="SimHei" panose="02010609060101010101" pitchFamily="49" charset="-122"/>
                <a:cs typeface="Arial" panose="020B0604020202020204" pitchFamily="34" charset="0"/>
                <a:sym typeface="Arial"/>
              </a:rPr>
              <a:t>授权不得分发。</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853"/>
        <p:cNvGrpSpPr/>
        <p:nvPr/>
      </p:nvGrpSpPr>
      <p:grpSpPr>
        <a:xfrm>
          <a:off x="0" y="0"/>
          <a:ext cx="0" cy="0"/>
          <a:chOff x="0" y="0"/>
          <a:chExt cx="0" cy="0"/>
        </a:xfrm>
      </p:grpSpPr>
      <p:sp>
        <p:nvSpPr>
          <p:cNvPr id="854" name="Google Shape;854;p35"/>
          <p:cNvSpPr txBox="1">
            <a:spLocks noGrp="1"/>
          </p:cNvSpPr>
          <p:nvPr>
            <p:ph type="title"/>
          </p:nvPr>
        </p:nvSpPr>
        <p:spPr>
          <a:xfrm>
            <a:off x="498348" y="661226"/>
            <a:ext cx="9976104" cy="590931"/>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None/>
            </a:pPr>
            <a:r>
              <a:rPr lang="zh-CN" altLang="en-US">
                <a:latin typeface="Trebuchet MS" panose="020B0603020202020204" pitchFamily="34" charset="0"/>
                <a:ea typeface="黑体" panose="02010609060101010101" pitchFamily="49" charset="-122"/>
                <a:cs typeface="Trebuchet MS"/>
                <a:sym typeface="Trebuchet MS"/>
              </a:rPr>
              <a:t>课程结构</a:t>
            </a:r>
            <a:endParaRPr lang="zh-CN" altLang="en-US" dirty="0">
              <a:latin typeface="Trebuchet MS" panose="020B0603020202020204" pitchFamily="34" charset="0"/>
              <a:ea typeface="黑体" panose="02010609060101010101" pitchFamily="49" charset="-122"/>
              <a:cs typeface="Trebuchet MS"/>
              <a:sym typeface="Trebuchet MS"/>
            </a:endParaRPr>
          </a:p>
        </p:txBody>
      </p:sp>
      <p:grpSp>
        <p:nvGrpSpPr>
          <p:cNvPr id="855" name="Google Shape;855;p35"/>
          <p:cNvGrpSpPr/>
          <p:nvPr/>
        </p:nvGrpSpPr>
        <p:grpSpPr>
          <a:xfrm>
            <a:off x="523041" y="1530357"/>
            <a:ext cx="9962811" cy="4266435"/>
            <a:chOff x="0" y="0"/>
            <a:chExt cx="9962811" cy="4266435"/>
          </a:xfrm>
        </p:grpSpPr>
        <p:sp>
          <p:nvSpPr>
            <p:cNvPr id="856" name="Google Shape;856;p35"/>
            <p:cNvSpPr/>
            <p:nvPr/>
          </p:nvSpPr>
          <p:spPr>
            <a:xfrm>
              <a:off x="0" y="0"/>
              <a:ext cx="7671365" cy="767958"/>
            </a:xfrm>
            <a:prstGeom prst="roundRect">
              <a:avLst>
                <a:gd name="adj" fmla="val 10000"/>
              </a:avLst>
            </a:prstGeom>
            <a:solidFill>
              <a:srgbClr val="588A00"/>
            </a:solidFill>
            <a:ln w="38100" cap="flat" cmpd="sng">
              <a:solidFill>
                <a:schemeClr val="lt1"/>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35"/>
            <p:cNvSpPr txBox="1"/>
            <p:nvPr/>
          </p:nvSpPr>
          <p:spPr>
            <a:xfrm>
              <a:off x="22493" y="22493"/>
              <a:ext cx="6752826" cy="722972"/>
            </a:xfrm>
            <a:prstGeom prst="rect">
              <a:avLst/>
            </a:prstGeom>
            <a:noFill/>
            <a:ln>
              <a:noFill/>
            </a:ln>
          </p:spPr>
          <p:txBody>
            <a:bodyPr spcFirstLastPara="1" wrap="square" lIns="80000" tIns="80000" rIns="80000" bIns="80000" anchor="ctr" anchorCtr="0">
              <a:noAutofit/>
            </a:bodyPr>
            <a:lstStyle/>
            <a:p>
              <a:pPr marL="0" marR="0" lvl="0" indent="0" algn="l" rtl="0">
                <a:lnSpc>
                  <a:spcPct val="90000"/>
                </a:lnSpc>
                <a:spcBef>
                  <a:spcPts val="0"/>
                </a:spcBef>
                <a:spcAft>
                  <a:spcPts val="0"/>
                </a:spcAft>
                <a:buClr>
                  <a:schemeClr val="lt1"/>
                </a:buClr>
                <a:buSzPts val="2100"/>
                <a:buFont typeface="Trebuchet MS"/>
                <a:buNone/>
              </a:pPr>
              <a:r>
                <a:rPr lang="zh-CN" altLang="en-US" sz="2100" dirty="0">
                  <a:solidFill>
                    <a:schemeClr val="lt1"/>
                  </a:solidFill>
                  <a:latin typeface="Trebuchet MS" panose="020B0603020202020204" pitchFamily="34" charset="0"/>
                  <a:ea typeface="黑体" panose="02010609060101010101" pitchFamily="49" charset="-122"/>
                  <a:cs typeface="Microsoft Yahei"/>
                  <a:sym typeface="Microsoft Yahei"/>
                </a:rPr>
                <a:t>深度学习“</a:t>
              </a:r>
              <a:r>
                <a:rPr lang="en-US" altLang="zh-CN" sz="2100" dirty="0">
                  <a:solidFill>
                    <a:schemeClr val="lt1"/>
                  </a:solidFill>
                  <a:latin typeface="Trebuchet MS" panose="020B0603020202020204" pitchFamily="34" charset="0"/>
                  <a:ea typeface="黑体" panose="02010609060101010101" pitchFamily="49" charset="-122"/>
                  <a:cs typeface="Microsoft Yahei"/>
                  <a:sym typeface="Microsoft Yahei"/>
                </a:rPr>
                <a:t>Hello</a:t>
              </a:r>
              <a:r>
                <a:rPr lang="zh-CN" altLang="en-US" sz="2100" dirty="0">
                  <a:solidFill>
                    <a:schemeClr val="lt1"/>
                  </a:solidFill>
                  <a:latin typeface="Trebuchet MS" panose="020B0603020202020204" pitchFamily="34" charset="0"/>
                  <a:ea typeface="黑体" panose="02010609060101010101" pitchFamily="49" charset="-122"/>
                  <a:cs typeface="Microsoft Yahei"/>
                  <a:sym typeface="Microsoft Yahei"/>
                </a:rPr>
                <a:t> </a:t>
              </a:r>
              <a:r>
                <a:rPr lang="en-US" altLang="zh-CN" sz="2100" dirty="0">
                  <a:solidFill>
                    <a:schemeClr val="lt1"/>
                  </a:solidFill>
                  <a:latin typeface="Trebuchet MS" panose="020B0603020202020204" pitchFamily="34" charset="0"/>
                  <a:ea typeface="黑体" panose="02010609060101010101" pitchFamily="49" charset="-122"/>
                  <a:cs typeface="Microsoft Yahei"/>
                  <a:sym typeface="Microsoft Yahei"/>
                </a:rPr>
                <a:t>World</a:t>
              </a:r>
              <a:r>
                <a:rPr lang="zh-CN" altLang="en-US" sz="2100" dirty="0">
                  <a:solidFill>
                    <a:schemeClr val="lt1"/>
                  </a:solidFill>
                  <a:latin typeface="Trebuchet MS" panose="020B0603020202020204" pitchFamily="34" charset="0"/>
                  <a:ea typeface="黑体" panose="02010609060101010101" pitchFamily="49" charset="-122"/>
                  <a:cs typeface="Microsoft Yahei"/>
                  <a:sym typeface="Microsoft Yahei"/>
                </a:rPr>
                <a:t>”程序</a:t>
              </a:r>
            </a:p>
          </p:txBody>
        </p:sp>
        <p:sp>
          <p:nvSpPr>
            <p:cNvPr id="858" name="Google Shape;858;p35"/>
            <p:cNvSpPr/>
            <p:nvPr/>
          </p:nvSpPr>
          <p:spPr>
            <a:xfrm>
              <a:off x="572861" y="874619"/>
              <a:ext cx="7671365" cy="767958"/>
            </a:xfrm>
            <a:prstGeom prst="roundRect">
              <a:avLst>
                <a:gd name="adj" fmla="val 10000"/>
              </a:avLst>
            </a:prstGeom>
            <a:solidFill>
              <a:srgbClr val="588A00"/>
            </a:solidFill>
            <a:ln w="38100" cap="flat" cmpd="sng">
              <a:solidFill>
                <a:schemeClr val="lt1"/>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35"/>
            <p:cNvSpPr txBox="1"/>
            <p:nvPr/>
          </p:nvSpPr>
          <p:spPr>
            <a:xfrm>
              <a:off x="595354" y="897112"/>
              <a:ext cx="6554344" cy="722972"/>
            </a:xfrm>
            <a:prstGeom prst="rect">
              <a:avLst/>
            </a:prstGeom>
            <a:noFill/>
            <a:ln>
              <a:noFill/>
            </a:ln>
          </p:spPr>
          <p:txBody>
            <a:bodyPr spcFirstLastPara="1" wrap="square" lIns="80000" tIns="80000" rIns="80000" bIns="80000" anchor="ctr" anchorCtr="0">
              <a:noAutofit/>
            </a:bodyPr>
            <a:lstStyle/>
            <a:p>
              <a:pPr marL="0" marR="0" lvl="0" indent="0" algn="l" rtl="0">
                <a:lnSpc>
                  <a:spcPct val="90000"/>
                </a:lnSpc>
                <a:spcBef>
                  <a:spcPts val="0"/>
                </a:spcBef>
                <a:spcAft>
                  <a:spcPts val="0"/>
                </a:spcAft>
                <a:buClr>
                  <a:schemeClr val="lt1"/>
                </a:buClr>
                <a:buSzPts val="2100"/>
                <a:buFont typeface="Trebuchet MS"/>
                <a:buNone/>
              </a:pPr>
              <a:r>
                <a:rPr lang="zh-CN" altLang="en-US" sz="2100" dirty="0">
                  <a:solidFill>
                    <a:schemeClr val="lt1"/>
                  </a:solidFill>
                  <a:latin typeface="Trebuchet MS" panose="020B0603020202020204" pitchFamily="34" charset="0"/>
                  <a:ea typeface="黑体" panose="02010609060101010101" pitchFamily="49" charset="-122"/>
                  <a:cs typeface="Microsoft Yahei"/>
                  <a:sym typeface="Microsoft Yahei"/>
                </a:rPr>
                <a:t>训练更复杂的模型</a:t>
              </a:r>
            </a:p>
          </p:txBody>
        </p:sp>
        <p:sp>
          <p:nvSpPr>
            <p:cNvPr id="860" name="Google Shape;860;p35"/>
            <p:cNvSpPr/>
            <p:nvPr/>
          </p:nvSpPr>
          <p:spPr>
            <a:xfrm>
              <a:off x="1145723" y="1749238"/>
              <a:ext cx="7671365" cy="767958"/>
            </a:xfrm>
            <a:prstGeom prst="roundRect">
              <a:avLst>
                <a:gd name="adj" fmla="val 10000"/>
              </a:avLst>
            </a:prstGeom>
            <a:solidFill>
              <a:srgbClr val="588A00"/>
            </a:solidFill>
            <a:ln w="38100" cap="flat" cmpd="sng">
              <a:solidFill>
                <a:schemeClr val="lt1"/>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35"/>
            <p:cNvSpPr txBox="1"/>
            <p:nvPr/>
          </p:nvSpPr>
          <p:spPr>
            <a:xfrm>
              <a:off x="1168216" y="1771731"/>
              <a:ext cx="6554344" cy="722972"/>
            </a:xfrm>
            <a:prstGeom prst="rect">
              <a:avLst/>
            </a:prstGeom>
            <a:noFill/>
            <a:ln>
              <a:noFill/>
            </a:ln>
          </p:spPr>
          <p:txBody>
            <a:bodyPr spcFirstLastPara="1" wrap="square" lIns="80000" tIns="80000" rIns="80000" bIns="80000" anchor="ctr" anchorCtr="0">
              <a:noAutofit/>
            </a:bodyPr>
            <a:lstStyle/>
            <a:p>
              <a:pPr marL="0" marR="0" lvl="0" indent="0" algn="l" rtl="0">
                <a:lnSpc>
                  <a:spcPct val="90000"/>
                </a:lnSpc>
                <a:spcBef>
                  <a:spcPts val="0"/>
                </a:spcBef>
                <a:spcAft>
                  <a:spcPts val="0"/>
                </a:spcAft>
                <a:buClr>
                  <a:schemeClr val="lt1"/>
                </a:buClr>
                <a:buSzPts val="2100"/>
                <a:buFont typeface="Microsoft Yahei"/>
                <a:buNone/>
              </a:pPr>
              <a:r>
                <a:rPr lang="zh-CN" altLang="en-US" sz="2100" b="0" dirty="0">
                  <a:solidFill>
                    <a:schemeClr val="lt1"/>
                  </a:solidFill>
                  <a:latin typeface="Trebuchet MS" panose="020B0603020202020204" pitchFamily="34" charset="0"/>
                  <a:ea typeface="黑体" panose="02010609060101010101" pitchFamily="49" charset="-122"/>
                  <a:cs typeface="Microsoft Yahei"/>
                  <a:sym typeface="Microsoft Yahei"/>
                </a:rPr>
                <a:t>用来提升性能的新架构和新技术</a:t>
              </a:r>
              <a:endParaRPr lang="zh-CN" altLang="en-US" sz="2100" dirty="0">
                <a:solidFill>
                  <a:schemeClr val="lt1"/>
                </a:solidFill>
                <a:latin typeface="Trebuchet MS" panose="020B0603020202020204" pitchFamily="34" charset="0"/>
                <a:ea typeface="黑体" panose="02010609060101010101" pitchFamily="49" charset="-122"/>
                <a:cs typeface="Microsoft Yahei"/>
                <a:sym typeface="Microsoft Yahei"/>
              </a:endParaRPr>
            </a:p>
          </p:txBody>
        </p:sp>
        <p:sp>
          <p:nvSpPr>
            <p:cNvPr id="862" name="Google Shape;862;p35"/>
            <p:cNvSpPr/>
            <p:nvPr/>
          </p:nvSpPr>
          <p:spPr>
            <a:xfrm>
              <a:off x="1718585" y="2623858"/>
              <a:ext cx="7671365" cy="767958"/>
            </a:xfrm>
            <a:prstGeom prst="roundRect">
              <a:avLst>
                <a:gd name="adj" fmla="val 10000"/>
              </a:avLst>
            </a:prstGeom>
            <a:solidFill>
              <a:srgbClr val="588A00"/>
            </a:solidFill>
            <a:ln w="38100" cap="flat" cmpd="sng">
              <a:solidFill>
                <a:schemeClr val="lt1"/>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35"/>
            <p:cNvSpPr txBox="1"/>
            <p:nvPr/>
          </p:nvSpPr>
          <p:spPr>
            <a:xfrm>
              <a:off x="1741078" y="2646351"/>
              <a:ext cx="6554344" cy="722972"/>
            </a:xfrm>
            <a:prstGeom prst="rect">
              <a:avLst/>
            </a:prstGeom>
            <a:noFill/>
            <a:ln>
              <a:noFill/>
            </a:ln>
          </p:spPr>
          <p:txBody>
            <a:bodyPr spcFirstLastPara="1" wrap="square" lIns="80000" tIns="80000" rIns="80000" bIns="80000" anchor="ctr" anchorCtr="0">
              <a:noAutofit/>
            </a:bodyPr>
            <a:lstStyle/>
            <a:p>
              <a:pPr marL="0" marR="0" lvl="0" indent="0" algn="l" rtl="0">
                <a:lnSpc>
                  <a:spcPct val="90000"/>
                </a:lnSpc>
                <a:spcBef>
                  <a:spcPts val="0"/>
                </a:spcBef>
                <a:spcAft>
                  <a:spcPts val="0"/>
                </a:spcAft>
                <a:buClr>
                  <a:schemeClr val="lt1"/>
                </a:buClr>
                <a:buSzPts val="2100"/>
                <a:buFont typeface="Microsoft Yahei"/>
                <a:buNone/>
              </a:pPr>
              <a:r>
                <a:rPr lang="zh-CN" altLang="en-US" sz="2100" b="0" dirty="0">
                  <a:solidFill>
                    <a:schemeClr val="lt1"/>
                  </a:solidFill>
                  <a:latin typeface="Trebuchet MS" panose="020B0603020202020204" pitchFamily="34" charset="0"/>
                  <a:ea typeface="黑体" panose="02010609060101010101" pitchFamily="49" charset="-122"/>
                  <a:cs typeface="Microsoft Yahei"/>
                  <a:sym typeface="Microsoft Yahei"/>
                </a:rPr>
                <a:t>预训练的模型</a:t>
              </a:r>
              <a:endParaRPr lang="zh-CN" altLang="en-US" sz="2100" dirty="0">
                <a:solidFill>
                  <a:schemeClr val="lt1"/>
                </a:solidFill>
                <a:latin typeface="Trebuchet MS" panose="020B0603020202020204" pitchFamily="34" charset="0"/>
                <a:ea typeface="黑体" panose="02010609060101010101" pitchFamily="49" charset="-122"/>
                <a:cs typeface="Microsoft Yahei"/>
                <a:sym typeface="Microsoft Yahei"/>
              </a:endParaRPr>
            </a:p>
          </p:txBody>
        </p:sp>
        <p:sp>
          <p:nvSpPr>
            <p:cNvPr id="864" name="Google Shape;864;p35"/>
            <p:cNvSpPr/>
            <p:nvPr/>
          </p:nvSpPr>
          <p:spPr>
            <a:xfrm>
              <a:off x="2291446" y="3498477"/>
              <a:ext cx="7671365" cy="767958"/>
            </a:xfrm>
            <a:prstGeom prst="roundRect">
              <a:avLst>
                <a:gd name="adj" fmla="val 10000"/>
              </a:avLst>
            </a:prstGeom>
            <a:solidFill>
              <a:srgbClr val="588A00"/>
            </a:solidFill>
            <a:ln w="38100" cap="flat" cmpd="sng">
              <a:solidFill>
                <a:schemeClr val="lt1"/>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35"/>
            <p:cNvSpPr txBox="1"/>
            <p:nvPr/>
          </p:nvSpPr>
          <p:spPr>
            <a:xfrm>
              <a:off x="2313939" y="3520970"/>
              <a:ext cx="6554344" cy="722972"/>
            </a:xfrm>
            <a:prstGeom prst="rect">
              <a:avLst/>
            </a:prstGeom>
            <a:noFill/>
            <a:ln>
              <a:noFill/>
            </a:ln>
          </p:spPr>
          <p:txBody>
            <a:bodyPr spcFirstLastPara="1" wrap="square" lIns="80000" tIns="80000" rIns="80000" bIns="80000" anchor="ctr" anchorCtr="0">
              <a:noAutofit/>
            </a:bodyPr>
            <a:lstStyle/>
            <a:p>
              <a:pPr marL="0" marR="0" lvl="0" indent="0" algn="l" rtl="0">
                <a:lnSpc>
                  <a:spcPct val="90000"/>
                </a:lnSpc>
                <a:spcBef>
                  <a:spcPts val="0"/>
                </a:spcBef>
                <a:spcAft>
                  <a:spcPts val="0"/>
                </a:spcAft>
                <a:buClr>
                  <a:schemeClr val="lt1"/>
                </a:buClr>
                <a:buSzPts val="2100"/>
                <a:buFont typeface="Trebuchet MS"/>
                <a:buNone/>
              </a:pPr>
              <a:r>
                <a:rPr lang="zh-CN" altLang="en-US" sz="2100" dirty="0">
                  <a:solidFill>
                    <a:schemeClr val="lt1"/>
                  </a:solidFill>
                  <a:latin typeface="Trebuchet MS" panose="020B0603020202020204" pitchFamily="34" charset="0"/>
                  <a:ea typeface="黑体" panose="02010609060101010101" pitchFamily="49" charset="-122"/>
                  <a:cs typeface="Microsoft Yahei"/>
                  <a:sym typeface="Microsoft Yahei"/>
                </a:rPr>
                <a:t>迁移学习</a:t>
              </a:r>
              <a:endParaRPr lang="zh-CN" altLang="en-US" dirty="0">
                <a:latin typeface="Trebuchet MS" panose="020B0603020202020204" pitchFamily="34" charset="0"/>
                <a:ea typeface="黑体" panose="02010609060101010101" pitchFamily="49" charset="-122"/>
              </a:endParaRPr>
            </a:p>
          </p:txBody>
        </p:sp>
        <p:sp>
          <p:nvSpPr>
            <p:cNvPr id="866" name="Google Shape;866;p35"/>
            <p:cNvSpPr/>
            <p:nvPr/>
          </p:nvSpPr>
          <p:spPr>
            <a:xfrm>
              <a:off x="7172192" y="561036"/>
              <a:ext cx="499173" cy="499173"/>
            </a:xfrm>
            <a:prstGeom prst="downArrow">
              <a:avLst>
                <a:gd name="adj1" fmla="val 55000"/>
                <a:gd name="adj2" fmla="val 45000"/>
              </a:avLst>
            </a:prstGeom>
            <a:solidFill>
              <a:srgbClr val="C9D5CE">
                <a:alpha val="89803"/>
              </a:srgbClr>
            </a:solidFill>
            <a:ln w="25400" cap="flat" cmpd="sng">
              <a:solidFill>
                <a:srgbClr val="C9D5CE">
                  <a:alpha val="89803"/>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35"/>
            <p:cNvSpPr txBox="1"/>
            <p:nvPr/>
          </p:nvSpPr>
          <p:spPr>
            <a:xfrm>
              <a:off x="7284506" y="561036"/>
              <a:ext cx="274545" cy="375628"/>
            </a:xfrm>
            <a:prstGeom prst="rect">
              <a:avLst/>
            </a:prstGeom>
            <a:noFill/>
            <a:ln>
              <a:noFill/>
            </a:ln>
          </p:spPr>
          <p:txBody>
            <a:bodyPr spcFirstLastPara="1" wrap="square" lIns="29200" tIns="29200" rIns="29200" bIns="29200" anchor="ctr" anchorCtr="0">
              <a:noAutofit/>
            </a:bodyPr>
            <a:lstStyle/>
            <a:p>
              <a:pPr marL="0" marR="0" lvl="0" indent="0" algn="ctr" rtl="0">
                <a:lnSpc>
                  <a:spcPct val="90000"/>
                </a:lnSpc>
                <a:spcBef>
                  <a:spcPts val="0"/>
                </a:spcBef>
                <a:spcAft>
                  <a:spcPts val="0"/>
                </a:spcAft>
                <a:buClr>
                  <a:schemeClr val="lt1"/>
                </a:buClr>
                <a:buSzPts val="2300"/>
                <a:buFont typeface="Arial"/>
                <a:buNone/>
              </a:pPr>
              <a:endParaRPr sz="2300">
                <a:solidFill>
                  <a:schemeClr val="lt1"/>
                </a:solidFill>
                <a:latin typeface="Arial"/>
                <a:ea typeface="Arial"/>
                <a:cs typeface="Arial"/>
                <a:sym typeface="Arial"/>
              </a:endParaRPr>
            </a:p>
          </p:txBody>
        </p:sp>
        <p:sp>
          <p:nvSpPr>
            <p:cNvPr id="868" name="Google Shape;868;p35"/>
            <p:cNvSpPr/>
            <p:nvPr/>
          </p:nvSpPr>
          <p:spPr>
            <a:xfrm>
              <a:off x="7745053" y="1435655"/>
              <a:ext cx="499173" cy="499173"/>
            </a:xfrm>
            <a:prstGeom prst="downArrow">
              <a:avLst>
                <a:gd name="adj1" fmla="val 55000"/>
                <a:gd name="adj2" fmla="val 45000"/>
              </a:avLst>
            </a:prstGeom>
            <a:solidFill>
              <a:srgbClr val="C9D5CE">
                <a:alpha val="89803"/>
              </a:srgbClr>
            </a:solidFill>
            <a:ln w="25400" cap="flat" cmpd="sng">
              <a:solidFill>
                <a:srgbClr val="C9D5CE">
                  <a:alpha val="89803"/>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35"/>
            <p:cNvSpPr txBox="1"/>
            <p:nvPr/>
          </p:nvSpPr>
          <p:spPr>
            <a:xfrm>
              <a:off x="7857367" y="1435655"/>
              <a:ext cx="274545" cy="375628"/>
            </a:xfrm>
            <a:prstGeom prst="rect">
              <a:avLst/>
            </a:prstGeom>
            <a:noFill/>
            <a:ln>
              <a:noFill/>
            </a:ln>
          </p:spPr>
          <p:txBody>
            <a:bodyPr spcFirstLastPara="1" wrap="square" lIns="29200" tIns="29200" rIns="29200" bIns="29200" anchor="ctr" anchorCtr="0">
              <a:noAutofit/>
            </a:bodyPr>
            <a:lstStyle/>
            <a:p>
              <a:pPr marL="0" marR="0" lvl="0" indent="0" algn="ctr" rtl="0">
                <a:lnSpc>
                  <a:spcPct val="90000"/>
                </a:lnSpc>
                <a:spcBef>
                  <a:spcPts val="0"/>
                </a:spcBef>
                <a:spcAft>
                  <a:spcPts val="0"/>
                </a:spcAft>
                <a:buClr>
                  <a:schemeClr val="lt1"/>
                </a:buClr>
                <a:buSzPts val="2300"/>
                <a:buFont typeface="Arial"/>
                <a:buNone/>
              </a:pPr>
              <a:endParaRPr sz="2300">
                <a:solidFill>
                  <a:schemeClr val="lt1"/>
                </a:solidFill>
                <a:latin typeface="Arial"/>
                <a:ea typeface="Arial"/>
                <a:cs typeface="Arial"/>
                <a:sym typeface="Arial"/>
              </a:endParaRPr>
            </a:p>
          </p:txBody>
        </p:sp>
        <p:sp>
          <p:nvSpPr>
            <p:cNvPr id="870" name="Google Shape;870;p35"/>
            <p:cNvSpPr/>
            <p:nvPr/>
          </p:nvSpPr>
          <p:spPr>
            <a:xfrm>
              <a:off x="8317915" y="2297475"/>
              <a:ext cx="499173" cy="499173"/>
            </a:xfrm>
            <a:prstGeom prst="downArrow">
              <a:avLst>
                <a:gd name="adj1" fmla="val 55000"/>
                <a:gd name="adj2" fmla="val 45000"/>
              </a:avLst>
            </a:prstGeom>
            <a:solidFill>
              <a:srgbClr val="C9D5CE">
                <a:alpha val="89803"/>
              </a:srgbClr>
            </a:solidFill>
            <a:ln w="25400" cap="flat" cmpd="sng">
              <a:solidFill>
                <a:srgbClr val="C9D5CE">
                  <a:alpha val="89803"/>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35"/>
            <p:cNvSpPr txBox="1"/>
            <p:nvPr/>
          </p:nvSpPr>
          <p:spPr>
            <a:xfrm>
              <a:off x="8430229" y="2297475"/>
              <a:ext cx="274545" cy="375628"/>
            </a:xfrm>
            <a:prstGeom prst="rect">
              <a:avLst/>
            </a:prstGeom>
            <a:noFill/>
            <a:ln>
              <a:noFill/>
            </a:ln>
          </p:spPr>
          <p:txBody>
            <a:bodyPr spcFirstLastPara="1" wrap="square" lIns="29200" tIns="29200" rIns="29200" bIns="29200" anchor="ctr" anchorCtr="0">
              <a:noAutofit/>
            </a:bodyPr>
            <a:lstStyle/>
            <a:p>
              <a:pPr marL="0" marR="0" lvl="0" indent="0" algn="ctr" rtl="0">
                <a:lnSpc>
                  <a:spcPct val="90000"/>
                </a:lnSpc>
                <a:spcBef>
                  <a:spcPts val="0"/>
                </a:spcBef>
                <a:spcAft>
                  <a:spcPts val="0"/>
                </a:spcAft>
                <a:buClr>
                  <a:schemeClr val="lt1"/>
                </a:buClr>
                <a:buSzPts val="2300"/>
                <a:buFont typeface="Arial"/>
                <a:buNone/>
              </a:pPr>
              <a:endParaRPr sz="2300">
                <a:solidFill>
                  <a:schemeClr val="lt1"/>
                </a:solidFill>
                <a:latin typeface="Arial"/>
                <a:ea typeface="Arial"/>
                <a:cs typeface="Arial"/>
                <a:sym typeface="Arial"/>
              </a:endParaRPr>
            </a:p>
          </p:txBody>
        </p:sp>
        <p:sp>
          <p:nvSpPr>
            <p:cNvPr id="872" name="Google Shape;872;p35"/>
            <p:cNvSpPr/>
            <p:nvPr/>
          </p:nvSpPr>
          <p:spPr>
            <a:xfrm>
              <a:off x="8890777" y="3180628"/>
              <a:ext cx="499173" cy="499173"/>
            </a:xfrm>
            <a:prstGeom prst="downArrow">
              <a:avLst>
                <a:gd name="adj1" fmla="val 55000"/>
                <a:gd name="adj2" fmla="val 45000"/>
              </a:avLst>
            </a:prstGeom>
            <a:solidFill>
              <a:srgbClr val="C9D5CE">
                <a:alpha val="89803"/>
              </a:srgbClr>
            </a:solidFill>
            <a:ln w="25400" cap="flat" cmpd="sng">
              <a:solidFill>
                <a:srgbClr val="C9D5CE">
                  <a:alpha val="89803"/>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35"/>
            <p:cNvSpPr txBox="1"/>
            <p:nvPr/>
          </p:nvSpPr>
          <p:spPr>
            <a:xfrm>
              <a:off x="9003091" y="3180628"/>
              <a:ext cx="274545" cy="375628"/>
            </a:xfrm>
            <a:prstGeom prst="rect">
              <a:avLst/>
            </a:prstGeom>
            <a:noFill/>
            <a:ln>
              <a:noFill/>
            </a:ln>
          </p:spPr>
          <p:txBody>
            <a:bodyPr spcFirstLastPara="1" wrap="square" lIns="29200" tIns="29200" rIns="29200" bIns="29200" anchor="ctr" anchorCtr="0">
              <a:noAutofit/>
            </a:bodyPr>
            <a:lstStyle/>
            <a:p>
              <a:pPr marL="0" marR="0" lvl="0" indent="0" algn="ctr" rtl="0">
                <a:lnSpc>
                  <a:spcPct val="90000"/>
                </a:lnSpc>
                <a:spcBef>
                  <a:spcPts val="0"/>
                </a:spcBef>
                <a:spcAft>
                  <a:spcPts val="0"/>
                </a:spcAft>
                <a:buClr>
                  <a:schemeClr val="lt1"/>
                </a:buClr>
                <a:buSzPts val="2300"/>
                <a:buFont typeface="Arial"/>
                <a:buNone/>
              </a:pPr>
              <a:endParaRPr sz="2300">
                <a:solidFill>
                  <a:schemeClr val="lt1"/>
                </a:solidFill>
                <a:latin typeface="Arial"/>
                <a:ea typeface="Arial"/>
                <a:cs typeface="Arial"/>
                <a:sym typeface="Arial"/>
              </a:endParaRPr>
            </a:p>
          </p:txBody>
        </p:sp>
      </p:grpSp>
      <p:sp>
        <p:nvSpPr>
          <p:cNvPr id="22" name="TextBox 21">
            <a:extLst>
              <a:ext uri="{FF2B5EF4-FFF2-40B4-BE49-F238E27FC236}">
                <a16:creationId xmlns:a16="http://schemas.microsoft.com/office/drawing/2014/main" id="{2D845EAB-FBCC-4381-B9DB-4B1D78C5039A}"/>
              </a:ext>
            </a:extLst>
          </p:cNvPr>
          <p:cNvSpPr txBox="1"/>
          <p:nvPr/>
        </p:nvSpPr>
        <p:spPr>
          <a:xfrm>
            <a:off x="1" y="5972145"/>
            <a:ext cx="4140200" cy="200055"/>
          </a:xfrm>
          <a:prstGeom prst="rect">
            <a:avLst/>
          </a:prstGeom>
          <a:noFill/>
          <a:ln w="6350" cap="flat" cmpd="sng" algn="ctr">
            <a:noFill/>
            <a:prstDash val="solid"/>
          </a:ln>
          <a:effectLst/>
        </p:spPr>
        <p:txBody>
          <a:bodyPr wrap="square">
            <a:spAutoFit/>
          </a:bodyPr>
          <a:lstStyle/>
          <a:p>
            <a:pPr marL="0" marR="0" lvl="0" indent="0" algn="l" defTabSz="152370" rtl="0" eaLnBrk="1" fontAlgn="base" latinLnBrk="0" hangingPunct="1">
              <a:lnSpc>
                <a:spcPct val="100000"/>
              </a:lnSpc>
              <a:spcBef>
                <a:spcPct val="0"/>
              </a:spcBef>
              <a:spcAft>
                <a:spcPct val="0"/>
              </a:spcAft>
              <a:buClrTx/>
              <a:buSzTx/>
              <a:buFontTx/>
              <a:buNone/>
              <a:tabLst/>
              <a:defRPr/>
            </a:pPr>
            <a:r>
              <a:rPr kumimoji="0" lang="en-US" altLang="zh-CN" sz="700" b="0" i="0" u="none" strike="noStrike" kern="1200" cap="none" spc="0" normalizeH="0" baseline="0" noProof="0" dirty="0">
                <a:ln>
                  <a:noFill/>
                </a:ln>
                <a:solidFill>
                  <a:schemeClr val="bg2"/>
                </a:solidFill>
                <a:effectLst/>
                <a:uLnTx/>
                <a:uFillTx/>
                <a:latin typeface="Arial" panose="020B0604020202020204" pitchFamily="34" charset="0"/>
                <a:ea typeface="SimHei" panose="02010609060101010101" pitchFamily="49" charset="-122"/>
                <a:cs typeface="Arial" panose="020B0604020202020204" pitchFamily="34" charset="0"/>
                <a:sym typeface="Arial"/>
              </a:rPr>
              <a:t>Copyright © 2024 NVIDIA Corporation. </a:t>
            </a:r>
            <a:r>
              <a:rPr kumimoji="0" lang="zh-CN" altLang="en-US" sz="700" b="0" i="0" u="none" strike="noStrike" kern="1200" cap="none" spc="0" normalizeH="0" baseline="0" noProof="0" dirty="0">
                <a:ln>
                  <a:noFill/>
                </a:ln>
                <a:solidFill>
                  <a:schemeClr val="bg2"/>
                </a:solidFill>
                <a:effectLst/>
                <a:uLnTx/>
                <a:uFillTx/>
                <a:latin typeface="Arial" panose="020B0604020202020204" pitchFamily="34" charset="0"/>
                <a:ea typeface="SimHei" panose="02010609060101010101" pitchFamily="49" charset="-122"/>
                <a:cs typeface="Arial" panose="020B0604020202020204" pitchFamily="34" charset="0"/>
                <a:sym typeface="Arial"/>
              </a:rPr>
              <a:t>本材料是 </a:t>
            </a:r>
            <a:r>
              <a:rPr kumimoji="0" lang="en-US" altLang="zh-CN" sz="700" b="0" i="0" u="none" strike="noStrike" kern="1200" cap="none" spc="0" normalizeH="0" baseline="0" noProof="0" dirty="0">
                <a:ln>
                  <a:noFill/>
                </a:ln>
                <a:solidFill>
                  <a:schemeClr val="bg2"/>
                </a:solidFill>
                <a:effectLst/>
                <a:uLnTx/>
                <a:uFillTx/>
                <a:latin typeface="Arial" panose="020B0604020202020204" pitchFamily="34" charset="0"/>
                <a:ea typeface="SimHei" panose="02010609060101010101" pitchFamily="49" charset="-122"/>
                <a:cs typeface="Arial" panose="020B0604020202020204" pitchFamily="34" charset="0"/>
                <a:sym typeface="Arial"/>
              </a:rPr>
              <a:t>NVIDIA </a:t>
            </a:r>
            <a:r>
              <a:rPr kumimoji="0" lang="zh-CN" altLang="en-US" sz="700" b="0" i="0" u="none" strike="noStrike" kern="1200" cap="none" spc="0" normalizeH="0" baseline="0" noProof="0" dirty="0">
                <a:ln>
                  <a:noFill/>
                </a:ln>
                <a:solidFill>
                  <a:schemeClr val="bg2"/>
                </a:solidFill>
                <a:effectLst/>
                <a:uLnTx/>
                <a:uFillTx/>
                <a:latin typeface="Arial" panose="020B0604020202020204" pitchFamily="34" charset="0"/>
                <a:ea typeface="SimHei" panose="02010609060101010101" pitchFamily="49" charset="-122"/>
                <a:cs typeface="Arial" panose="020B0604020202020204" pitchFamily="34" charset="0"/>
                <a:sym typeface="Arial"/>
              </a:rPr>
              <a:t>的专有信息，未经 </a:t>
            </a:r>
            <a:r>
              <a:rPr kumimoji="0" lang="en-US" altLang="zh-CN" sz="700" b="0" i="0" u="none" strike="noStrike" kern="1200" cap="none" spc="0" normalizeH="0" baseline="0" noProof="0" dirty="0">
                <a:ln>
                  <a:noFill/>
                </a:ln>
                <a:solidFill>
                  <a:schemeClr val="bg2"/>
                </a:solidFill>
                <a:effectLst/>
                <a:uLnTx/>
                <a:uFillTx/>
                <a:latin typeface="Arial" panose="020B0604020202020204" pitchFamily="34" charset="0"/>
                <a:ea typeface="SimHei" panose="02010609060101010101" pitchFamily="49" charset="-122"/>
                <a:cs typeface="Arial" panose="020B0604020202020204" pitchFamily="34" charset="0"/>
                <a:sym typeface="Arial"/>
              </a:rPr>
              <a:t>NVIDIA </a:t>
            </a:r>
            <a:r>
              <a:rPr kumimoji="0" lang="zh-CN" altLang="en-US" sz="700" b="0" i="0" u="none" strike="noStrike" kern="1200" cap="none" spc="0" normalizeH="0" baseline="0" noProof="0" dirty="0">
                <a:ln>
                  <a:noFill/>
                </a:ln>
                <a:solidFill>
                  <a:schemeClr val="bg2"/>
                </a:solidFill>
                <a:effectLst/>
                <a:uLnTx/>
                <a:uFillTx/>
                <a:latin typeface="Arial" panose="020B0604020202020204" pitchFamily="34" charset="0"/>
                <a:ea typeface="SimHei" panose="02010609060101010101" pitchFamily="49" charset="-122"/>
                <a:cs typeface="Arial" panose="020B0604020202020204" pitchFamily="34" charset="0"/>
                <a:sym typeface="Arial"/>
              </a:rPr>
              <a:t>授权不得分发。</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878"/>
        <p:cNvGrpSpPr/>
        <p:nvPr/>
      </p:nvGrpSpPr>
      <p:grpSpPr>
        <a:xfrm>
          <a:off x="0" y="0"/>
          <a:ext cx="0" cy="0"/>
          <a:chOff x="0" y="0"/>
          <a:chExt cx="0" cy="0"/>
        </a:xfrm>
      </p:grpSpPr>
      <p:sp>
        <p:nvSpPr>
          <p:cNvPr id="879" name="Google Shape;879;p36"/>
          <p:cNvSpPr txBox="1">
            <a:spLocks noGrp="1"/>
          </p:cNvSpPr>
          <p:nvPr>
            <p:ph type="title"/>
          </p:nvPr>
        </p:nvSpPr>
        <p:spPr>
          <a:xfrm>
            <a:off x="498348" y="661226"/>
            <a:ext cx="9976104" cy="590931"/>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None/>
            </a:pPr>
            <a:r>
              <a:rPr lang="zh-CN" altLang="en-US">
                <a:latin typeface="Trebuchet MS" panose="020B0603020202020204" pitchFamily="34" charset="0"/>
                <a:ea typeface="黑体" panose="02010609060101010101" pitchFamily="49" charset="-122"/>
                <a:cs typeface="Trebuchet MS"/>
                <a:sym typeface="Trebuchet MS"/>
              </a:rPr>
              <a:t>课程所用平台</a:t>
            </a:r>
            <a:endParaRPr lang="zh-CN" altLang="en-US" dirty="0">
              <a:latin typeface="Trebuchet MS" panose="020B0603020202020204" pitchFamily="34" charset="0"/>
              <a:ea typeface="黑体" panose="02010609060101010101" pitchFamily="49" charset="-122"/>
              <a:cs typeface="Trebuchet MS"/>
              <a:sym typeface="Trebuchet MS"/>
            </a:endParaRPr>
          </a:p>
        </p:txBody>
      </p:sp>
      <p:sp>
        <p:nvSpPr>
          <p:cNvPr id="880" name="Google Shape;880;p36"/>
          <p:cNvSpPr txBox="1">
            <a:spLocks noGrp="1"/>
          </p:cNvSpPr>
          <p:nvPr>
            <p:ph type="body" idx="2"/>
          </p:nvPr>
        </p:nvSpPr>
        <p:spPr>
          <a:xfrm>
            <a:off x="498348" y="1183333"/>
            <a:ext cx="9976104" cy="525463"/>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2400"/>
              <a:buFont typeface="Trebuchet MS"/>
              <a:buNone/>
            </a:pPr>
            <a:endParaRPr>
              <a:latin typeface="Trebuchet MS"/>
              <a:ea typeface="Trebuchet MS"/>
              <a:cs typeface="Trebuchet MS"/>
              <a:sym typeface="Trebuchet MS"/>
            </a:endParaRPr>
          </a:p>
        </p:txBody>
      </p:sp>
      <p:grpSp>
        <p:nvGrpSpPr>
          <p:cNvPr id="881" name="Google Shape;881;p36"/>
          <p:cNvGrpSpPr/>
          <p:nvPr/>
        </p:nvGrpSpPr>
        <p:grpSpPr>
          <a:xfrm>
            <a:off x="516750" y="2103488"/>
            <a:ext cx="9948671" cy="3718017"/>
            <a:chOff x="0" y="453"/>
            <a:chExt cx="9948671" cy="3718017"/>
          </a:xfrm>
        </p:grpSpPr>
        <p:sp>
          <p:nvSpPr>
            <p:cNvPr id="882" name="Google Shape;882;p36"/>
            <p:cNvSpPr/>
            <p:nvPr/>
          </p:nvSpPr>
          <p:spPr>
            <a:xfrm>
              <a:off x="0" y="453"/>
              <a:ext cx="9948671" cy="1062290"/>
            </a:xfrm>
            <a:prstGeom prst="roundRect">
              <a:avLst>
                <a:gd name="adj" fmla="val 10000"/>
              </a:avLst>
            </a:prstGeom>
            <a:solidFill>
              <a:srgbClr val="C9D5CE"/>
            </a:solidFill>
            <a:ln>
              <a:noFill/>
            </a:ln>
            <a:effectLst>
              <a:outerShdw blurRad="40000" dist="23000" dir="5400000" rotWithShape="0">
                <a:srgbClr val="000000">
                  <a:alpha val="34901"/>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36"/>
            <p:cNvSpPr/>
            <p:nvPr/>
          </p:nvSpPr>
          <p:spPr>
            <a:xfrm>
              <a:off x="321342" y="239469"/>
              <a:ext cx="584259" cy="584259"/>
            </a:xfrm>
            <a:prstGeom prst="rect">
              <a:avLst/>
            </a:prstGeom>
            <a:blipFill rotWithShape="1">
              <a:blip r:embed="rId3">
                <a:alphaModFix/>
              </a:blip>
              <a:stretch>
                <a:fillRect/>
              </a:stretch>
            </a:blipFill>
            <a:ln>
              <a:noFill/>
            </a:ln>
            <a:effectLst>
              <a:outerShdw blurRad="40000" dist="23000" dir="5400000" rotWithShape="0">
                <a:srgbClr val="000000">
                  <a:alpha val="34901"/>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36"/>
            <p:cNvSpPr/>
            <p:nvPr/>
          </p:nvSpPr>
          <p:spPr>
            <a:xfrm>
              <a:off x="1226945" y="453"/>
              <a:ext cx="8721726" cy="106229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36"/>
            <p:cNvSpPr txBox="1"/>
            <p:nvPr/>
          </p:nvSpPr>
          <p:spPr>
            <a:xfrm>
              <a:off x="1226945" y="453"/>
              <a:ext cx="8721726" cy="1062290"/>
            </a:xfrm>
            <a:prstGeom prst="rect">
              <a:avLst/>
            </a:prstGeom>
            <a:noFill/>
            <a:ln>
              <a:noFill/>
            </a:ln>
          </p:spPr>
          <p:txBody>
            <a:bodyPr spcFirstLastPara="1" wrap="square" lIns="112425" tIns="112425" rIns="112425" bIns="112425" anchor="ctr" anchorCtr="0">
              <a:noAutofit/>
            </a:bodyPr>
            <a:lstStyle/>
            <a:p>
              <a:pPr marL="0" marR="0" lvl="0" indent="0" algn="l" rtl="0">
                <a:lnSpc>
                  <a:spcPct val="100000"/>
                </a:lnSpc>
                <a:spcBef>
                  <a:spcPts val="0"/>
                </a:spcBef>
                <a:spcAft>
                  <a:spcPts val="0"/>
                </a:spcAft>
                <a:buClr>
                  <a:srgbClr val="00573C"/>
                </a:buClr>
                <a:buSzPts val="2500"/>
                <a:buFont typeface="Trebuchet MS"/>
                <a:buNone/>
              </a:pPr>
              <a:r>
                <a:rPr lang="en-US" altLang="zh-CN" sz="2500" dirty="0">
                  <a:solidFill>
                    <a:srgbClr val="00573C"/>
                  </a:solidFill>
                  <a:latin typeface="Trebuchet MS" panose="020B0603020202020204" pitchFamily="34" charset="0"/>
                  <a:ea typeface="黑体" panose="02010609060101010101" pitchFamily="49" charset="-122"/>
                  <a:cs typeface="Trebuchet MS"/>
                  <a:sym typeface="Trebuchet MS"/>
                </a:rPr>
                <a:t>GPU </a:t>
              </a:r>
              <a:r>
                <a:rPr lang="zh-CN" altLang="en-US" sz="2500" dirty="0">
                  <a:solidFill>
                    <a:srgbClr val="00573C"/>
                  </a:solidFill>
                  <a:latin typeface="Trebuchet MS" panose="020B0603020202020204" pitchFamily="34" charset="0"/>
                  <a:ea typeface="黑体" panose="02010609060101010101" pitchFamily="49" charset="-122"/>
                  <a:cs typeface="Trebuchet MS"/>
                  <a:sym typeface="Trebuchet MS"/>
                </a:rPr>
                <a:t>驱动的云服务器</a:t>
              </a:r>
              <a:endParaRPr lang="zh-CN" altLang="en-US" dirty="0">
                <a:latin typeface="Trebuchet MS" panose="020B0603020202020204" pitchFamily="34" charset="0"/>
                <a:ea typeface="黑体" panose="02010609060101010101" pitchFamily="49" charset="-122"/>
              </a:endParaRPr>
            </a:p>
          </p:txBody>
        </p:sp>
        <p:sp>
          <p:nvSpPr>
            <p:cNvPr id="886" name="Google Shape;886;p36"/>
            <p:cNvSpPr/>
            <p:nvPr/>
          </p:nvSpPr>
          <p:spPr>
            <a:xfrm>
              <a:off x="0" y="1328317"/>
              <a:ext cx="9948671" cy="1062290"/>
            </a:xfrm>
            <a:prstGeom prst="roundRect">
              <a:avLst>
                <a:gd name="adj" fmla="val 10000"/>
              </a:avLst>
            </a:prstGeom>
            <a:solidFill>
              <a:srgbClr val="C9D5CE"/>
            </a:solidFill>
            <a:ln>
              <a:noFill/>
            </a:ln>
            <a:effectLst>
              <a:outerShdw blurRad="40000" dist="23000" dir="5400000" rotWithShape="0">
                <a:srgbClr val="000000">
                  <a:alpha val="34901"/>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36"/>
            <p:cNvSpPr/>
            <p:nvPr/>
          </p:nvSpPr>
          <p:spPr>
            <a:xfrm>
              <a:off x="321342" y="1567332"/>
              <a:ext cx="584259" cy="584259"/>
            </a:xfrm>
            <a:prstGeom prst="rect">
              <a:avLst/>
            </a:prstGeom>
            <a:blipFill rotWithShape="1">
              <a:blip r:embed="rId4">
                <a:alphaModFix/>
              </a:blip>
              <a:stretch>
                <a:fillRect/>
              </a:stretch>
            </a:blipFill>
            <a:ln>
              <a:noFill/>
            </a:ln>
            <a:effectLst>
              <a:outerShdw blurRad="40000" dist="23000" dir="5400000" rotWithShape="0">
                <a:srgbClr val="000000">
                  <a:alpha val="34901"/>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36"/>
            <p:cNvSpPr/>
            <p:nvPr/>
          </p:nvSpPr>
          <p:spPr>
            <a:xfrm>
              <a:off x="1226945" y="1328317"/>
              <a:ext cx="8721726" cy="106229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36"/>
            <p:cNvSpPr txBox="1"/>
            <p:nvPr/>
          </p:nvSpPr>
          <p:spPr>
            <a:xfrm>
              <a:off x="1226945" y="1328317"/>
              <a:ext cx="8721726" cy="1062290"/>
            </a:xfrm>
            <a:prstGeom prst="rect">
              <a:avLst/>
            </a:prstGeom>
            <a:noFill/>
            <a:ln>
              <a:noFill/>
            </a:ln>
          </p:spPr>
          <p:txBody>
            <a:bodyPr spcFirstLastPara="1" wrap="square" lIns="112425" tIns="112425" rIns="112425" bIns="112425" anchor="ctr" anchorCtr="0">
              <a:noAutofit/>
            </a:bodyPr>
            <a:lstStyle/>
            <a:p>
              <a:pPr marL="0" marR="0" lvl="0" indent="0" algn="l" rtl="0">
                <a:lnSpc>
                  <a:spcPct val="100000"/>
                </a:lnSpc>
                <a:spcBef>
                  <a:spcPts val="0"/>
                </a:spcBef>
                <a:spcAft>
                  <a:spcPts val="0"/>
                </a:spcAft>
                <a:buClr>
                  <a:srgbClr val="00573C"/>
                </a:buClr>
                <a:buSzPts val="2500"/>
                <a:buFont typeface="Trebuchet MS"/>
                <a:buNone/>
              </a:pPr>
              <a:r>
                <a:rPr lang="en-US" altLang="zh-CN" sz="2500">
                  <a:solidFill>
                    <a:srgbClr val="00573C"/>
                  </a:solidFill>
                  <a:latin typeface="Trebuchet MS" panose="020B0603020202020204" pitchFamily="34" charset="0"/>
                  <a:ea typeface="黑体" panose="02010609060101010101" pitchFamily="49" charset="-122"/>
                  <a:cs typeface="Trebuchet MS"/>
                  <a:sym typeface="Trebuchet MS"/>
                </a:rPr>
                <a:t>JupyterLab</a:t>
              </a:r>
              <a:r>
                <a:rPr lang="zh-CN" altLang="en-US" sz="2500">
                  <a:solidFill>
                    <a:srgbClr val="00573C"/>
                  </a:solidFill>
                  <a:latin typeface="Trebuchet MS" panose="020B0603020202020204" pitchFamily="34" charset="0"/>
                  <a:ea typeface="黑体" panose="02010609060101010101" pitchFamily="49" charset="-122"/>
                  <a:cs typeface="Trebuchet MS"/>
                  <a:sym typeface="Trebuchet MS"/>
                </a:rPr>
                <a:t> 平台</a:t>
              </a:r>
              <a:endParaRPr lang="zh-CN" altLang="en-US" dirty="0">
                <a:latin typeface="Trebuchet MS" panose="020B0603020202020204" pitchFamily="34" charset="0"/>
                <a:ea typeface="黑体" panose="02010609060101010101" pitchFamily="49" charset="-122"/>
              </a:endParaRPr>
            </a:p>
          </p:txBody>
        </p:sp>
        <p:sp>
          <p:nvSpPr>
            <p:cNvPr id="890" name="Google Shape;890;p36"/>
            <p:cNvSpPr/>
            <p:nvPr/>
          </p:nvSpPr>
          <p:spPr>
            <a:xfrm>
              <a:off x="0" y="2656180"/>
              <a:ext cx="9948671" cy="1062290"/>
            </a:xfrm>
            <a:prstGeom prst="roundRect">
              <a:avLst>
                <a:gd name="adj" fmla="val 10000"/>
              </a:avLst>
            </a:prstGeom>
            <a:solidFill>
              <a:srgbClr val="C9D5CE"/>
            </a:solidFill>
            <a:ln>
              <a:noFill/>
            </a:ln>
            <a:effectLst>
              <a:outerShdw blurRad="40000" dist="23000" dir="5400000" rotWithShape="0">
                <a:srgbClr val="000000">
                  <a:alpha val="34901"/>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36"/>
            <p:cNvSpPr/>
            <p:nvPr/>
          </p:nvSpPr>
          <p:spPr>
            <a:xfrm>
              <a:off x="321342" y="2895195"/>
              <a:ext cx="584259" cy="584259"/>
            </a:xfrm>
            <a:prstGeom prst="rect">
              <a:avLst/>
            </a:prstGeom>
            <a:blipFill rotWithShape="1">
              <a:blip r:embed="rId5">
                <a:alphaModFix/>
              </a:blip>
              <a:stretch>
                <a:fillRect/>
              </a:stretch>
            </a:blipFill>
            <a:ln>
              <a:noFill/>
            </a:ln>
            <a:effectLst>
              <a:outerShdw blurRad="40000" dist="23000" dir="5400000" rotWithShape="0">
                <a:srgbClr val="000000">
                  <a:alpha val="34901"/>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36"/>
            <p:cNvSpPr/>
            <p:nvPr/>
          </p:nvSpPr>
          <p:spPr>
            <a:xfrm>
              <a:off x="1226945" y="2656180"/>
              <a:ext cx="8721726" cy="106229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36"/>
            <p:cNvSpPr txBox="1"/>
            <p:nvPr/>
          </p:nvSpPr>
          <p:spPr>
            <a:xfrm>
              <a:off x="1226945" y="2656180"/>
              <a:ext cx="8721726" cy="1062290"/>
            </a:xfrm>
            <a:prstGeom prst="rect">
              <a:avLst/>
            </a:prstGeom>
            <a:noFill/>
            <a:ln>
              <a:noFill/>
            </a:ln>
          </p:spPr>
          <p:txBody>
            <a:bodyPr spcFirstLastPara="1" wrap="square" lIns="112425" tIns="112425" rIns="112425" bIns="112425" anchor="ctr" anchorCtr="0">
              <a:noAutofit/>
            </a:bodyPr>
            <a:lstStyle/>
            <a:p>
              <a:pPr marL="0" marR="0" lvl="0" indent="0" algn="l" rtl="0">
                <a:lnSpc>
                  <a:spcPct val="100000"/>
                </a:lnSpc>
                <a:spcBef>
                  <a:spcPts val="0"/>
                </a:spcBef>
                <a:spcAft>
                  <a:spcPts val="0"/>
                </a:spcAft>
                <a:buClr>
                  <a:srgbClr val="00573C"/>
                </a:buClr>
                <a:buSzPts val="2500"/>
                <a:buFont typeface="Trebuchet MS"/>
                <a:buNone/>
              </a:pPr>
              <a:r>
                <a:rPr lang="zh-CN" altLang="en-US" sz="2500">
                  <a:solidFill>
                    <a:srgbClr val="00573C"/>
                  </a:solidFill>
                  <a:latin typeface="Trebuchet MS" panose="020B0603020202020204" pitchFamily="34" charset="0"/>
                  <a:ea typeface="黑体" panose="02010609060101010101" pitchFamily="49" charset="-122"/>
                  <a:cs typeface="Trebuchet MS"/>
                  <a:sym typeface="Trebuchet MS"/>
                </a:rPr>
                <a:t>用于交互式编码的 </a:t>
              </a:r>
              <a:r>
                <a:rPr lang="en-US" altLang="zh-CN" sz="2500">
                  <a:solidFill>
                    <a:srgbClr val="00573C"/>
                  </a:solidFill>
                  <a:latin typeface="Trebuchet MS" panose="020B0603020202020204" pitchFamily="34" charset="0"/>
                  <a:ea typeface="黑体" panose="02010609060101010101" pitchFamily="49" charset="-122"/>
                  <a:cs typeface="Trebuchet MS"/>
                  <a:sym typeface="Trebuchet MS"/>
                </a:rPr>
                <a:t>Jupyter Notebook</a:t>
              </a:r>
              <a:endParaRPr lang="zh-CN" altLang="en-US" dirty="0">
                <a:latin typeface="Trebuchet MS" panose="020B0603020202020204" pitchFamily="34" charset="0"/>
                <a:ea typeface="黑体" panose="02010609060101010101" pitchFamily="49" charset="-122"/>
              </a:endParaRPr>
            </a:p>
          </p:txBody>
        </p:sp>
      </p:grpSp>
      <p:sp>
        <p:nvSpPr>
          <p:cNvPr id="17" name="TextBox 16">
            <a:extLst>
              <a:ext uri="{FF2B5EF4-FFF2-40B4-BE49-F238E27FC236}">
                <a16:creationId xmlns:a16="http://schemas.microsoft.com/office/drawing/2014/main" id="{2AE58DD9-BC7A-4BB9-BAE4-C919521BBAE5}"/>
              </a:ext>
            </a:extLst>
          </p:cNvPr>
          <p:cNvSpPr txBox="1"/>
          <p:nvPr/>
        </p:nvSpPr>
        <p:spPr>
          <a:xfrm>
            <a:off x="1" y="5972145"/>
            <a:ext cx="4140200" cy="200055"/>
          </a:xfrm>
          <a:prstGeom prst="rect">
            <a:avLst/>
          </a:prstGeom>
          <a:noFill/>
          <a:ln w="6350" cap="flat" cmpd="sng" algn="ctr">
            <a:noFill/>
            <a:prstDash val="solid"/>
          </a:ln>
          <a:effectLst/>
        </p:spPr>
        <p:txBody>
          <a:bodyPr wrap="square">
            <a:spAutoFit/>
          </a:bodyPr>
          <a:lstStyle/>
          <a:p>
            <a:pPr marL="0" marR="0" lvl="0" indent="0" algn="l" defTabSz="152370" rtl="0" eaLnBrk="1" fontAlgn="base" latinLnBrk="0" hangingPunct="1">
              <a:lnSpc>
                <a:spcPct val="100000"/>
              </a:lnSpc>
              <a:spcBef>
                <a:spcPct val="0"/>
              </a:spcBef>
              <a:spcAft>
                <a:spcPct val="0"/>
              </a:spcAft>
              <a:buClrTx/>
              <a:buSzTx/>
              <a:buFontTx/>
              <a:buNone/>
              <a:tabLst/>
              <a:defRPr/>
            </a:pPr>
            <a:r>
              <a:rPr kumimoji="0" lang="en-US" altLang="zh-CN" sz="700" b="0" i="0" u="none" strike="noStrike" kern="1200" cap="none" spc="0" normalizeH="0" baseline="0" noProof="0" dirty="0">
                <a:ln>
                  <a:noFill/>
                </a:ln>
                <a:solidFill>
                  <a:schemeClr val="bg2"/>
                </a:solidFill>
                <a:effectLst/>
                <a:uLnTx/>
                <a:uFillTx/>
                <a:latin typeface="Arial" panose="020B0604020202020204" pitchFamily="34" charset="0"/>
                <a:ea typeface="SimHei" panose="02010609060101010101" pitchFamily="49" charset="-122"/>
                <a:cs typeface="Arial" panose="020B0604020202020204" pitchFamily="34" charset="0"/>
                <a:sym typeface="Arial"/>
              </a:rPr>
              <a:t>Copyright © 2024 NVIDIA Corporation. </a:t>
            </a:r>
            <a:r>
              <a:rPr kumimoji="0" lang="zh-CN" altLang="en-US" sz="700" b="0" i="0" u="none" strike="noStrike" kern="1200" cap="none" spc="0" normalizeH="0" baseline="0" noProof="0" dirty="0">
                <a:ln>
                  <a:noFill/>
                </a:ln>
                <a:solidFill>
                  <a:schemeClr val="bg2"/>
                </a:solidFill>
                <a:effectLst/>
                <a:uLnTx/>
                <a:uFillTx/>
                <a:latin typeface="Arial" panose="020B0604020202020204" pitchFamily="34" charset="0"/>
                <a:ea typeface="SimHei" panose="02010609060101010101" pitchFamily="49" charset="-122"/>
                <a:cs typeface="Arial" panose="020B0604020202020204" pitchFamily="34" charset="0"/>
                <a:sym typeface="Arial"/>
              </a:rPr>
              <a:t>本材料是 </a:t>
            </a:r>
            <a:r>
              <a:rPr kumimoji="0" lang="en-US" altLang="zh-CN" sz="700" b="0" i="0" u="none" strike="noStrike" kern="1200" cap="none" spc="0" normalizeH="0" baseline="0" noProof="0" dirty="0">
                <a:ln>
                  <a:noFill/>
                </a:ln>
                <a:solidFill>
                  <a:schemeClr val="bg2"/>
                </a:solidFill>
                <a:effectLst/>
                <a:uLnTx/>
                <a:uFillTx/>
                <a:latin typeface="Arial" panose="020B0604020202020204" pitchFamily="34" charset="0"/>
                <a:ea typeface="SimHei" panose="02010609060101010101" pitchFamily="49" charset="-122"/>
                <a:cs typeface="Arial" panose="020B0604020202020204" pitchFamily="34" charset="0"/>
                <a:sym typeface="Arial"/>
              </a:rPr>
              <a:t>NVIDIA </a:t>
            </a:r>
            <a:r>
              <a:rPr kumimoji="0" lang="zh-CN" altLang="en-US" sz="700" b="0" i="0" u="none" strike="noStrike" kern="1200" cap="none" spc="0" normalizeH="0" baseline="0" noProof="0" dirty="0">
                <a:ln>
                  <a:noFill/>
                </a:ln>
                <a:solidFill>
                  <a:schemeClr val="bg2"/>
                </a:solidFill>
                <a:effectLst/>
                <a:uLnTx/>
                <a:uFillTx/>
                <a:latin typeface="Arial" panose="020B0604020202020204" pitchFamily="34" charset="0"/>
                <a:ea typeface="SimHei" panose="02010609060101010101" pitchFamily="49" charset="-122"/>
                <a:cs typeface="Arial" panose="020B0604020202020204" pitchFamily="34" charset="0"/>
                <a:sym typeface="Arial"/>
              </a:rPr>
              <a:t>的专有信息，未经 </a:t>
            </a:r>
            <a:r>
              <a:rPr kumimoji="0" lang="en-US" altLang="zh-CN" sz="700" b="0" i="0" u="none" strike="noStrike" kern="1200" cap="none" spc="0" normalizeH="0" baseline="0" noProof="0" dirty="0">
                <a:ln>
                  <a:noFill/>
                </a:ln>
                <a:solidFill>
                  <a:schemeClr val="bg2"/>
                </a:solidFill>
                <a:effectLst/>
                <a:uLnTx/>
                <a:uFillTx/>
                <a:latin typeface="Arial" panose="020B0604020202020204" pitchFamily="34" charset="0"/>
                <a:ea typeface="SimHei" panose="02010609060101010101" pitchFamily="49" charset="-122"/>
                <a:cs typeface="Arial" panose="020B0604020202020204" pitchFamily="34" charset="0"/>
                <a:sym typeface="Arial"/>
              </a:rPr>
              <a:t>NVIDIA </a:t>
            </a:r>
            <a:r>
              <a:rPr kumimoji="0" lang="zh-CN" altLang="en-US" sz="700" b="0" i="0" u="none" strike="noStrike" kern="1200" cap="none" spc="0" normalizeH="0" baseline="0" noProof="0" dirty="0">
                <a:ln>
                  <a:noFill/>
                </a:ln>
                <a:solidFill>
                  <a:schemeClr val="bg2"/>
                </a:solidFill>
                <a:effectLst/>
                <a:uLnTx/>
                <a:uFillTx/>
                <a:latin typeface="Arial" panose="020B0604020202020204" pitchFamily="34" charset="0"/>
                <a:ea typeface="SimHei" panose="02010609060101010101" pitchFamily="49" charset="-122"/>
                <a:cs typeface="Arial" panose="020B0604020202020204" pitchFamily="34" charset="0"/>
                <a:sym typeface="Arial"/>
              </a:rPr>
              <a:t>授权不得分发。</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898"/>
        <p:cNvGrpSpPr/>
        <p:nvPr/>
      </p:nvGrpSpPr>
      <p:grpSpPr>
        <a:xfrm>
          <a:off x="0" y="0"/>
          <a:ext cx="0" cy="0"/>
          <a:chOff x="0" y="0"/>
          <a:chExt cx="0" cy="0"/>
        </a:xfrm>
      </p:grpSpPr>
      <p:sp>
        <p:nvSpPr>
          <p:cNvPr id="899" name="Google Shape;899;p37"/>
          <p:cNvSpPr txBox="1"/>
          <p:nvPr/>
        </p:nvSpPr>
        <p:spPr>
          <a:xfrm>
            <a:off x="6137150" y="1662345"/>
            <a:ext cx="4040522" cy="3693521"/>
          </a:xfrm>
          <a:prstGeom prst="rect">
            <a:avLst/>
          </a:prstGeom>
          <a:solidFill>
            <a:srgbClr val="EFEFEF"/>
          </a:solidFill>
          <a:ln w="9525" cap="flat" cmpd="sng">
            <a:solidFill>
              <a:srgbClr val="868686"/>
            </a:solidFill>
            <a:prstDash val="solid"/>
            <a:miter lim="800000"/>
            <a:headEnd type="none" w="sm" len="sm"/>
            <a:tailEnd type="none" w="sm" len="sm"/>
          </a:ln>
          <a:effectLst>
            <a:outerShdw blurRad="50800" dist="38100" dir="8100000" algn="tr" rotWithShape="0">
              <a:srgbClr val="000000">
                <a:alpha val="40000"/>
              </a:srgbClr>
            </a:outerShdw>
          </a:effectLst>
        </p:spPr>
        <p:txBody>
          <a:bodyPr spcFirstLastPara="1" wrap="square" lIns="91425" tIns="45700" rIns="91425" bIns="45700" anchor="ctr" anchorCtr="0">
            <a:normAutofit/>
          </a:bodyPr>
          <a:lstStyle/>
          <a:p>
            <a:pPr marL="342900" marR="0" lvl="0" indent="-215900" algn="l" rtl="0">
              <a:lnSpc>
                <a:spcPct val="90000"/>
              </a:lnSpc>
              <a:spcBef>
                <a:spcPts val="0"/>
              </a:spcBef>
              <a:spcAft>
                <a:spcPts val="0"/>
              </a:spcAft>
              <a:buClr>
                <a:schemeClr val="dk1"/>
              </a:buClr>
              <a:buSzPts val="2000"/>
              <a:buFont typeface="Trebuchet MS"/>
              <a:buNone/>
            </a:pPr>
            <a:endParaRPr sz="2000" b="0">
              <a:solidFill>
                <a:schemeClr val="dk2"/>
              </a:solidFill>
              <a:latin typeface="Trebuchet MS"/>
              <a:ea typeface="Trebuchet MS"/>
              <a:cs typeface="Trebuchet MS"/>
              <a:sym typeface="Trebuchet MS"/>
            </a:endParaRPr>
          </a:p>
        </p:txBody>
      </p:sp>
      <p:sp>
        <p:nvSpPr>
          <p:cNvPr id="900" name="Google Shape;900;p37"/>
          <p:cNvSpPr txBox="1">
            <a:spLocks noGrp="1"/>
          </p:cNvSpPr>
          <p:nvPr>
            <p:ph type="title"/>
          </p:nvPr>
        </p:nvSpPr>
        <p:spPr>
          <a:xfrm>
            <a:off x="498348" y="654352"/>
            <a:ext cx="9976104" cy="590931"/>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None/>
            </a:pPr>
            <a:r>
              <a:rPr lang="zh-CN" altLang="en-US">
                <a:latin typeface="Trebuchet MS" panose="020B0603020202020204" pitchFamily="34" charset="0"/>
                <a:ea typeface="黑体" panose="02010609060101010101" pitchFamily="49" charset="-122"/>
                <a:cs typeface="Trebuchet MS"/>
                <a:sym typeface="Trebuchet MS"/>
              </a:rPr>
              <a:t>课程所用软件</a:t>
            </a:r>
            <a:endParaRPr lang="zh-CN" altLang="en-US" dirty="0">
              <a:latin typeface="Trebuchet MS" panose="020B0603020202020204" pitchFamily="34" charset="0"/>
              <a:ea typeface="黑体" panose="02010609060101010101" pitchFamily="49" charset="-122"/>
              <a:cs typeface="Trebuchet MS"/>
              <a:sym typeface="Trebuchet MS"/>
            </a:endParaRPr>
          </a:p>
        </p:txBody>
      </p:sp>
      <p:sp>
        <p:nvSpPr>
          <p:cNvPr id="901" name="Google Shape;901;p37"/>
          <p:cNvSpPr txBox="1">
            <a:spLocks noGrp="1"/>
          </p:cNvSpPr>
          <p:nvPr>
            <p:ph type="body" idx="1"/>
          </p:nvPr>
        </p:nvSpPr>
        <p:spPr>
          <a:xfrm>
            <a:off x="876036" y="1694223"/>
            <a:ext cx="4945063" cy="3693521"/>
          </a:xfrm>
          <a:prstGeom prst="rect">
            <a:avLst/>
          </a:prstGeom>
          <a:solidFill>
            <a:srgbClr val="EFEFEF"/>
          </a:solidFill>
          <a:ln w="9525" cap="flat" cmpd="sng">
            <a:solidFill>
              <a:srgbClr val="868686"/>
            </a:solidFill>
            <a:prstDash val="solid"/>
            <a:round/>
            <a:headEnd type="none" w="sm" len="sm"/>
            <a:tailEnd type="none" w="sm" len="sm"/>
          </a:ln>
          <a:effectLst>
            <a:outerShdw blurRad="50800" dist="38100" dir="8100000" algn="tr" rotWithShape="0">
              <a:srgbClr val="000000">
                <a:alpha val="40000"/>
              </a:srgbClr>
            </a:outerShdw>
          </a:effectLst>
        </p:spPr>
        <p:txBody>
          <a:bodyPr spcFirstLastPara="1" wrap="square" lIns="91425" tIns="45700" rIns="91425" bIns="45700" anchor="ctr" anchorCtr="0">
            <a:normAutofit/>
          </a:bodyPr>
          <a:lstStyle/>
          <a:p>
            <a:pPr marL="231775" lvl="0" indent="-231775" algn="l" rtl="0">
              <a:lnSpc>
                <a:spcPct val="100000"/>
              </a:lnSpc>
              <a:spcBef>
                <a:spcPts val="0"/>
              </a:spcBef>
              <a:spcAft>
                <a:spcPts val="0"/>
              </a:spcAft>
              <a:buSzPts val="2000"/>
              <a:buFont typeface="Arial"/>
              <a:buChar char="•"/>
            </a:pPr>
            <a:r>
              <a:rPr lang="zh-CN" altLang="en-US" sz="2000" dirty="0">
                <a:latin typeface="Trebuchet MS" panose="020B0603020202020204" pitchFamily="34" charset="0"/>
                <a:ea typeface="黑体" panose="02010609060101010101" pitchFamily="49" charset="-122"/>
                <a:cs typeface="Trebuchet MS"/>
                <a:sym typeface="Trebuchet MS"/>
              </a:rPr>
              <a:t>主要的深度学习平台：</a:t>
            </a:r>
            <a:endParaRPr lang="zh-CN" altLang="en-US" dirty="0">
              <a:latin typeface="Trebuchet MS" panose="020B0603020202020204" pitchFamily="34" charset="0"/>
              <a:ea typeface="黑体" panose="02010609060101010101" pitchFamily="49" charset="-122"/>
              <a:cs typeface="Trebuchet MS"/>
              <a:sym typeface="Trebuchet MS"/>
            </a:endParaRPr>
          </a:p>
          <a:p>
            <a:pPr marL="803275" lvl="1" indent="-231775" algn="l" rtl="0">
              <a:lnSpc>
                <a:spcPct val="100000"/>
              </a:lnSpc>
              <a:spcBef>
                <a:spcPts val="1800"/>
              </a:spcBef>
              <a:spcAft>
                <a:spcPts val="0"/>
              </a:spcAft>
              <a:buSzPts val="2000"/>
              <a:buFont typeface="Arial"/>
              <a:buChar char="•"/>
            </a:pPr>
            <a:r>
              <a:rPr lang="en-US" altLang="zh-CN" dirty="0">
                <a:latin typeface="Trebuchet MS" panose="020B0603020202020204" pitchFamily="34" charset="0"/>
                <a:ea typeface="黑体" panose="02010609060101010101" pitchFamily="49" charset="-122"/>
                <a:cs typeface="Trebuchet MS"/>
                <a:sym typeface="Trebuchet MS"/>
              </a:rPr>
              <a:t>TensorFlow </a:t>
            </a:r>
            <a:r>
              <a:rPr lang="zh-CN" altLang="en-US" dirty="0">
                <a:latin typeface="Trebuchet MS" panose="020B0603020202020204" pitchFamily="34" charset="0"/>
                <a:ea typeface="黑体" panose="02010609060101010101" pitchFamily="49" charset="-122"/>
                <a:cs typeface="Trebuchet MS"/>
                <a:sym typeface="Trebuchet MS"/>
              </a:rPr>
              <a:t>和 </a:t>
            </a:r>
            <a:r>
              <a:rPr lang="en-US" altLang="zh-CN" dirty="0" err="1">
                <a:latin typeface="Trebuchet MS" panose="020B0603020202020204" pitchFamily="34" charset="0"/>
                <a:ea typeface="黑体" panose="02010609060101010101" pitchFamily="49" charset="-122"/>
                <a:cs typeface="Trebuchet MS"/>
                <a:sym typeface="Trebuchet MS"/>
              </a:rPr>
              <a:t>Keras</a:t>
            </a:r>
            <a:r>
              <a:rPr lang="en-US" altLang="zh-CN" dirty="0">
                <a:latin typeface="Trebuchet MS" panose="020B0603020202020204" pitchFamily="34" charset="0"/>
                <a:ea typeface="黑体" panose="02010609060101010101" pitchFamily="49" charset="-122"/>
                <a:cs typeface="Trebuchet MS"/>
                <a:sym typeface="Trebuchet MS"/>
              </a:rPr>
              <a:t> (Google)</a:t>
            </a:r>
            <a:endParaRPr lang="zh-CN" altLang="en-US" dirty="0">
              <a:latin typeface="Trebuchet MS" panose="020B0603020202020204" pitchFamily="34" charset="0"/>
              <a:ea typeface="黑体" panose="02010609060101010101" pitchFamily="49" charset="-122"/>
              <a:cs typeface="Trebuchet MS"/>
              <a:sym typeface="Trebuchet MS"/>
            </a:endParaRPr>
          </a:p>
          <a:p>
            <a:pPr marL="803275" lvl="1" indent="-231775" algn="l" rtl="0">
              <a:lnSpc>
                <a:spcPct val="100000"/>
              </a:lnSpc>
              <a:spcBef>
                <a:spcPts val="1800"/>
              </a:spcBef>
              <a:spcAft>
                <a:spcPts val="0"/>
              </a:spcAft>
              <a:buSzPts val="2000"/>
              <a:buFont typeface="Arial"/>
              <a:buChar char="•"/>
            </a:pPr>
            <a:r>
              <a:rPr lang="en-US" altLang="zh-CN" dirty="0" err="1">
                <a:latin typeface="Trebuchet MS" panose="020B0603020202020204" pitchFamily="34" charset="0"/>
                <a:ea typeface="黑体" panose="02010609060101010101" pitchFamily="49" charset="-122"/>
                <a:cs typeface="Trebuchet MS"/>
                <a:sym typeface="Trebuchet MS"/>
              </a:rPr>
              <a:t>Pytorch</a:t>
            </a:r>
            <a:r>
              <a:rPr lang="en-US" altLang="zh-CN" dirty="0">
                <a:latin typeface="Trebuchet MS" panose="020B0603020202020204" pitchFamily="34" charset="0"/>
                <a:ea typeface="黑体" panose="02010609060101010101" pitchFamily="49" charset="-122"/>
                <a:cs typeface="Trebuchet MS"/>
                <a:sym typeface="Trebuchet MS"/>
              </a:rPr>
              <a:t> (Facebook)</a:t>
            </a:r>
            <a:endParaRPr lang="zh-CN" altLang="en-US" dirty="0">
              <a:latin typeface="Trebuchet MS" panose="020B0603020202020204" pitchFamily="34" charset="0"/>
              <a:ea typeface="黑体" panose="02010609060101010101" pitchFamily="49" charset="-122"/>
              <a:cs typeface="Trebuchet MS"/>
              <a:sym typeface="Trebuchet MS"/>
            </a:endParaRPr>
          </a:p>
          <a:p>
            <a:pPr marL="803275" lvl="1" indent="-231775" algn="l" rtl="0">
              <a:lnSpc>
                <a:spcPct val="100000"/>
              </a:lnSpc>
              <a:spcBef>
                <a:spcPts val="1800"/>
              </a:spcBef>
              <a:spcAft>
                <a:spcPts val="0"/>
              </a:spcAft>
              <a:buSzPts val="2000"/>
              <a:buFont typeface="Arial"/>
              <a:buChar char="•"/>
            </a:pPr>
            <a:r>
              <a:rPr lang="en-US" altLang="zh-CN" dirty="0" err="1">
                <a:latin typeface="Trebuchet MS" panose="020B0603020202020204" pitchFamily="34" charset="0"/>
                <a:ea typeface="黑体" panose="02010609060101010101" pitchFamily="49" charset="-122"/>
                <a:cs typeface="Trebuchet MS"/>
                <a:sym typeface="Trebuchet MS"/>
              </a:rPr>
              <a:t>MXNet</a:t>
            </a:r>
            <a:r>
              <a:rPr lang="en-US" altLang="zh-CN" dirty="0">
                <a:latin typeface="Trebuchet MS" panose="020B0603020202020204" pitchFamily="34" charset="0"/>
                <a:ea typeface="黑体" panose="02010609060101010101" pitchFamily="49" charset="-122"/>
                <a:cs typeface="Trebuchet MS"/>
                <a:sym typeface="Trebuchet MS"/>
              </a:rPr>
              <a:t> (AWS)</a:t>
            </a:r>
            <a:endParaRPr lang="zh-CN" altLang="en-US" dirty="0">
              <a:latin typeface="Trebuchet MS" panose="020B0603020202020204" pitchFamily="34" charset="0"/>
              <a:ea typeface="黑体" panose="02010609060101010101" pitchFamily="49" charset="-122"/>
              <a:cs typeface="Trebuchet MS"/>
              <a:sym typeface="Trebuchet MS"/>
            </a:endParaRPr>
          </a:p>
          <a:p>
            <a:pPr marL="231775" lvl="0" indent="-231775" algn="l" rtl="0">
              <a:lnSpc>
                <a:spcPct val="100000"/>
              </a:lnSpc>
              <a:spcBef>
                <a:spcPts val="1800"/>
              </a:spcBef>
              <a:spcAft>
                <a:spcPts val="0"/>
              </a:spcAft>
              <a:buSzPts val="2000"/>
              <a:buFont typeface="Arial"/>
              <a:buChar char="•"/>
            </a:pPr>
            <a:r>
              <a:rPr lang="zh-CN" altLang="en-US" sz="2000" dirty="0">
                <a:latin typeface="Trebuchet MS" panose="020B0603020202020204" pitchFamily="34" charset="0"/>
                <a:ea typeface="黑体" panose="02010609060101010101" pitchFamily="49" charset="-122"/>
                <a:cs typeface="Trebuchet MS"/>
                <a:sym typeface="Trebuchet MS"/>
              </a:rPr>
              <a:t>我们将使用 </a:t>
            </a:r>
            <a:r>
              <a:rPr lang="en-US" altLang="zh-CN" sz="2000" dirty="0" err="1">
                <a:latin typeface="Trebuchet MS" panose="020B0603020202020204" pitchFamily="34" charset="0"/>
                <a:ea typeface="黑体" panose="02010609060101010101" pitchFamily="49" charset="-122"/>
                <a:cs typeface="Trebuchet MS"/>
                <a:sym typeface="Trebuchet MS"/>
              </a:rPr>
              <a:t>Pytorch</a:t>
            </a:r>
            <a:endParaRPr lang="zh-CN" altLang="en-US" sz="2000" dirty="0">
              <a:latin typeface="Trebuchet MS" panose="020B0603020202020204" pitchFamily="34" charset="0"/>
              <a:ea typeface="黑体" panose="02010609060101010101" pitchFamily="49" charset="-122"/>
              <a:cs typeface="Trebuchet MS"/>
              <a:sym typeface="Trebuchet MS"/>
            </a:endParaRPr>
          </a:p>
          <a:p>
            <a:pPr marL="231775" lvl="0" indent="-231775" algn="l" rtl="0">
              <a:lnSpc>
                <a:spcPct val="100000"/>
              </a:lnSpc>
              <a:spcBef>
                <a:spcPts val="1800"/>
              </a:spcBef>
              <a:spcAft>
                <a:spcPts val="0"/>
              </a:spcAft>
              <a:buSzPts val="2000"/>
              <a:buFont typeface="Arial"/>
              <a:buChar char="•"/>
            </a:pPr>
            <a:r>
              <a:rPr lang="zh-CN" altLang="en-US" sz="2000" dirty="0">
                <a:latin typeface="Trebuchet MS" panose="020B0603020202020204" pitchFamily="34" charset="0"/>
                <a:ea typeface="黑体" panose="02010609060101010101" pitchFamily="49" charset="-122"/>
                <a:cs typeface="Trebuchet MS"/>
                <a:sym typeface="Trebuchet MS"/>
              </a:rPr>
              <a:t>建议大家在深入学习的过程中也接触其他平台</a:t>
            </a:r>
          </a:p>
        </p:txBody>
      </p:sp>
      <p:pic>
        <p:nvPicPr>
          <p:cNvPr id="902" name="Google Shape;902;p37" descr="TensorFlow"/>
          <p:cNvPicPr preferRelativeResize="0"/>
          <p:nvPr/>
        </p:nvPicPr>
        <p:blipFill rotWithShape="1">
          <a:blip r:embed="rId3">
            <a:alphaModFix/>
          </a:blip>
          <a:srcRect l="13479" r="13912"/>
          <a:stretch/>
        </p:blipFill>
        <p:spPr>
          <a:xfrm>
            <a:off x="6328610" y="2352141"/>
            <a:ext cx="1659836" cy="1280160"/>
          </a:xfrm>
          <a:prstGeom prst="rect">
            <a:avLst/>
          </a:prstGeom>
          <a:noFill/>
          <a:ln>
            <a:noFill/>
          </a:ln>
        </p:spPr>
      </p:pic>
      <p:pic>
        <p:nvPicPr>
          <p:cNvPr id="903" name="Google Shape;903;p37"/>
          <p:cNvPicPr preferRelativeResize="0"/>
          <p:nvPr/>
        </p:nvPicPr>
        <p:blipFill rotWithShape="1">
          <a:blip r:embed="rId4">
            <a:alphaModFix/>
          </a:blip>
          <a:srcRect t="10602" r="83786" b="78422"/>
          <a:stretch/>
        </p:blipFill>
        <p:spPr>
          <a:xfrm>
            <a:off x="8193507" y="2653475"/>
            <a:ext cx="1779104" cy="677491"/>
          </a:xfrm>
          <a:prstGeom prst="rect">
            <a:avLst/>
          </a:prstGeom>
          <a:noFill/>
          <a:ln>
            <a:noFill/>
          </a:ln>
        </p:spPr>
      </p:pic>
      <p:pic>
        <p:nvPicPr>
          <p:cNvPr id="904" name="Google Shape;904;p37" descr="GitHub - apache/incubator-mxnet: Lightweight, Portable, Flexible ..."/>
          <p:cNvPicPr preferRelativeResize="0"/>
          <p:nvPr/>
        </p:nvPicPr>
        <p:blipFill rotWithShape="1">
          <a:blip r:embed="rId5">
            <a:alphaModFix/>
          </a:blip>
          <a:srcRect/>
          <a:stretch/>
        </p:blipFill>
        <p:spPr>
          <a:xfrm>
            <a:off x="7072738" y="4006053"/>
            <a:ext cx="2169346" cy="740063"/>
          </a:xfrm>
          <a:prstGeom prst="rect">
            <a:avLst/>
          </a:prstGeom>
          <a:noFill/>
          <a:ln>
            <a:noFill/>
          </a:ln>
        </p:spPr>
      </p:pic>
      <p:sp>
        <p:nvSpPr>
          <p:cNvPr id="8" name="TextBox 7">
            <a:extLst>
              <a:ext uri="{FF2B5EF4-FFF2-40B4-BE49-F238E27FC236}">
                <a16:creationId xmlns:a16="http://schemas.microsoft.com/office/drawing/2014/main" id="{328452AC-404C-404F-BD3A-4192BF7674A6}"/>
              </a:ext>
            </a:extLst>
          </p:cNvPr>
          <p:cNvSpPr txBox="1"/>
          <p:nvPr/>
        </p:nvSpPr>
        <p:spPr>
          <a:xfrm>
            <a:off x="1" y="5972145"/>
            <a:ext cx="4140200" cy="200055"/>
          </a:xfrm>
          <a:prstGeom prst="rect">
            <a:avLst/>
          </a:prstGeom>
          <a:noFill/>
          <a:ln w="6350" cap="flat" cmpd="sng" algn="ctr">
            <a:noFill/>
            <a:prstDash val="solid"/>
          </a:ln>
          <a:effectLst/>
        </p:spPr>
        <p:txBody>
          <a:bodyPr wrap="square">
            <a:spAutoFit/>
          </a:bodyPr>
          <a:lstStyle/>
          <a:p>
            <a:pPr marL="0" marR="0" lvl="0" indent="0" algn="l" defTabSz="152370" rtl="0" eaLnBrk="1" fontAlgn="base" latinLnBrk="0" hangingPunct="1">
              <a:lnSpc>
                <a:spcPct val="100000"/>
              </a:lnSpc>
              <a:spcBef>
                <a:spcPct val="0"/>
              </a:spcBef>
              <a:spcAft>
                <a:spcPct val="0"/>
              </a:spcAft>
              <a:buClrTx/>
              <a:buSzTx/>
              <a:buFontTx/>
              <a:buNone/>
              <a:tabLst/>
              <a:defRPr/>
            </a:pPr>
            <a:r>
              <a:rPr kumimoji="0" lang="en-US" altLang="zh-CN" sz="700" b="0" i="0" u="none" strike="noStrike" kern="1200" cap="none" spc="0" normalizeH="0" baseline="0" noProof="0" dirty="0">
                <a:ln>
                  <a:noFill/>
                </a:ln>
                <a:solidFill>
                  <a:schemeClr val="bg2"/>
                </a:solidFill>
                <a:effectLst/>
                <a:uLnTx/>
                <a:uFillTx/>
                <a:latin typeface="Arial" panose="020B0604020202020204" pitchFamily="34" charset="0"/>
                <a:ea typeface="SimHei" panose="02010609060101010101" pitchFamily="49" charset="-122"/>
                <a:cs typeface="Arial" panose="020B0604020202020204" pitchFamily="34" charset="0"/>
                <a:sym typeface="Arial"/>
              </a:rPr>
              <a:t>Copyright © 2024 NVIDIA Corporation. </a:t>
            </a:r>
            <a:r>
              <a:rPr kumimoji="0" lang="zh-CN" altLang="en-US" sz="700" b="0" i="0" u="none" strike="noStrike" kern="1200" cap="none" spc="0" normalizeH="0" baseline="0" noProof="0" dirty="0">
                <a:ln>
                  <a:noFill/>
                </a:ln>
                <a:solidFill>
                  <a:schemeClr val="bg2"/>
                </a:solidFill>
                <a:effectLst/>
                <a:uLnTx/>
                <a:uFillTx/>
                <a:latin typeface="Arial" panose="020B0604020202020204" pitchFamily="34" charset="0"/>
                <a:ea typeface="SimHei" panose="02010609060101010101" pitchFamily="49" charset="-122"/>
                <a:cs typeface="Arial" panose="020B0604020202020204" pitchFamily="34" charset="0"/>
                <a:sym typeface="Arial"/>
              </a:rPr>
              <a:t>本材料是 </a:t>
            </a:r>
            <a:r>
              <a:rPr kumimoji="0" lang="en-US" altLang="zh-CN" sz="700" b="0" i="0" u="none" strike="noStrike" kern="1200" cap="none" spc="0" normalizeH="0" baseline="0" noProof="0" dirty="0">
                <a:ln>
                  <a:noFill/>
                </a:ln>
                <a:solidFill>
                  <a:schemeClr val="bg2"/>
                </a:solidFill>
                <a:effectLst/>
                <a:uLnTx/>
                <a:uFillTx/>
                <a:latin typeface="Arial" panose="020B0604020202020204" pitchFamily="34" charset="0"/>
                <a:ea typeface="SimHei" panose="02010609060101010101" pitchFamily="49" charset="-122"/>
                <a:cs typeface="Arial" panose="020B0604020202020204" pitchFamily="34" charset="0"/>
                <a:sym typeface="Arial"/>
              </a:rPr>
              <a:t>NVIDIA </a:t>
            </a:r>
            <a:r>
              <a:rPr kumimoji="0" lang="zh-CN" altLang="en-US" sz="700" b="0" i="0" u="none" strike="noStrike" kern="1200" cap="none" spc="0" normalizeH="0" baseline="0" noProof="0" dirty="0">
                <a:ln>
                  <a:noFill/>
                </a:ln>
                <a:solidFill>
                  <a:schemeClr val="bg2"/>
                </a:solidFill>
                <a:effectLst/>
                <a:uLnTx/>
                <a:uFillTx/>
                <a:latin typeface="Arial" panose="020B0604020202020204" pitchFamily="34" charset="0"/>
                <a:ea typeface="SimHei" panose="02010609060101010101" pitchFamily="49" charset="-122"/>
                <a:cs typeface="Arial" panose="020B0604020202020204" pitchFamily="34" charset="0"/>
                <a:sym typeface="Arial"/>
              </a:rPr>
              <a:t>的专有信息，未经 </a:t>
            </a:r>
            <a:r>
              <a:rPr kumimoji="0" lang="en-US" altLang="zh-CN" sz="700" b="0" i="0" u="none" strike="noStrike" kern="1200" cap="none" spc="0" normalizeH="0" baseline="0" noProof="0" dirty="0">
                <a:ln>
                  <a:noFill/>
                </a:ln>
                <a:solidFill>
                  <a:schemeClr val="bg2"/>
                </a:solidFill>
                <a:effectLst/>
                <a:uLnTx/>
                <a:uFillTx/>
                <a:latin typeface="Arial" panose="020B0604020202020204" pitchFamily="34" charset="0"/>
                <a:ea typeface="SimHei" panose="02010609060101010101" pitchFamily="49" charset="-122"/>
                <a:cs typeface="Arial" panose="020B0604020202020204" pitchFamily="34" charset="0"/>
                <a:sym typeface="Arial"/>
              </a:rPr>
              <a:t>NVIDIA </a:t>
            </a:r>
            <a:r>
              <a:rPr kumimoji="0" lang="zh-CN" altLang="en-US" sz="700" b="0" i="0" u="none" strike="noStrike" kern="1200" cap="none" spc="0" normalizeH="0" baseline="0" noProof="0" dirty="0">
                <a:ln>
                  <a:noFill/>
                </a:ln>
                <a:solidFill>
                  <a:schemeClr val="bg2"/>
                </a:solidFill>
                <a:effectLst/>
                <a:uLnTx/>
                <a:uFillTx/>
                <a:latin typeface="Arial" panose="020B0604020202020204" pitchFamily="34" charset="0"/>
                <a:ea typeface="SimHei" panose="02010609060101010101" pitchFamily="49" charset="-122"/>
                <a:cs typeface="Arial" panose="020B0604020202020204" pitchFamily="34" charset="0"/>
                <a:sym typeface="Arial"/>
              </a:rPr>
              <a:t>授权不得分发。</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909"/>
        <p:cNvGrpSpPr/>
        <p:nvPr/>
      </p:nvGrpSpPr>
      <p:grpSpPr>
        <a:xfrm>
          <a:off x="0" y="0"/>
          <a:ext cx="0" cy="0"/>
          <a:chOff x="0" y="0"/>
          <a:chExt cx="0" cy="0"/>
        </a:xfrm>
      </p:grpSpPr>
      <p:sp>
        <p:nvSpPr>
          <p:cNvPr id="910" name="Google Shape;910;p38"/>
          <p:cNvSpPr txBox="1">
            <a:spLocks noGrp="1"/>
          </p:cNvSpPr>
          <p:nvPr>
            <p:ph type="title"/>
          </p:nvPr>
        </p:nvSpPr>
        <p:spPr>
          <a:xfrm>
            <a:off x="1175657" y="2194560"/>
            <a:ext cx="8621486" cy="1838425"/>
          </a:xfrm>
          <a:prstGeom prst="rect">
            <a:avLst/>
          </a:prstGeom>
          <a:noFill/>
          <a:ln>
            <a:noFill/>
          </a:ln>
        </p:spPr>
        <p:txBody>
          <a:bodyPr spcFirstLastPara="1" wrap="square" lIns="91425" tIns="45700" rIns="91425" bIns="45700" anchor="ctr" anchorCtr="0">
            <a:noAutofit/>
          </a:bodyPr>
          <a:lstStyle/>
          <a:p>
            <a:pPr marL="0" lvl="0" indent="0" algn="ctr" rtl="0">
              <a:lnSpc>
                <a:spcPct val="150000"/>
              </a:lnSpc>
              <a:spcBef>
                <a:spcPts val="0"/>
              </a:spcBef>
              <a:spcAft>
                <a:spcPts val="0"/>
              </a:spcAft>
              <a:buNone/>
            </a:pPr>
            <a:r>
              <a:rPr lang="zh-CN" altLang="en-US">
                <a:latin typeface="Trebuchet MS" panose="020B0603020202020204" pitchFamily="34" charset="0"/>
                <a:ea typeface="黑体" panose="02010609060101010101" pitchFamily="49" charset="-122"/>
                <a:cs typeface="Trebuchet MS"/>
                <a:sym typeface="Trebuchet MS"/>
              </a:rPr>
              <a:t>第一项练习：</a:t>
            </a:r>
            <a:br>
              <a:rPr lang="zh-CN" altLang="en-US">
                <a:latin typeface="Trebuchet MS" panose="020B0603020202020204" pitchFamily="34" charset="0"/>
                <a:ea typeface="黑体" panose="02010609060101010101" pitchFamily="49" charset="-122"/>
                <a:cs typeface="Trebuchet MS"/>
                <a:sym typeface="Trebuchet MS"/>
              </a:rPr>
            </a:br>
            <a:r>
              <a:rPr lang="zh-CN" altLang="en-US">
                <a:latin typeface="Trebuchet MS" panose="020B0603020202020204" pitchFamily="34" charset="0"/>
                <a:ea typeface="黑体" panose="02010609060101010101" pitchFamily="49" charset="-122"/>
                <a:cs typeface="Trebuchet MS"/>
                <a:sym typeface="Trebuchet MS"/>
              </a:rPr>
              <a:t>对手写体数字进行分类</a:t>
            </a:r>
            <a:endParaRPr lang="zh-CN" altLang="en-US" dirty="0">
              <a:latin typeface="Trebuchet MS" panose="020B0603020202020204" pitchFamily="34" charset="0"/>
              <a:ea typeface="黑体" panose="02010609060101010101" pitchFamily="49" charset="-122"/>
              <a:cs typeface="Trebuchet MS"/>
              <a:sym typeface="Trebuchet M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915"/>
        <p:cNvGrpSpPr/>
        <p:nvPr/>
      </p:nvGrpSpPr>
      <p:grpSpPr>
        <a:xfrm>
          <a:off x="0" y="0"/>
          <a:ext cx="0" cy="0"/>
          <a:chOff x="0" y="0"/>
          <a:chExt cx="0" cy="0"/>
        </a:xfrm>
      </p:grpSpPr>
      <p:sp>
        <p:nvSpPr>
          <p:cNvPr id="916" name="Google Shape;916;p39"/>
          <p:cNvSpPr txBox="1">
            <a:spLocks noGrp="1"/>
          </p:cNvSpPr>
          <p:nvPr>
            <p:ph type="title"/>
          </p:nvPr>
        </p:nvSpPr>
        <p:spPr>
          <a:xfrm>
            <a:off x="498348" y="661226"/>
            <a:ext cx="9976104" cy="590931"/>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None/>
            </a:pPr>
            <a:r>
              <a:rPr lang="zh-CN" altLang="en-US">
                <a:latin typeface="Trebuchet MS" panose="020B0603020202020204" pitchFamily="34" charset="0"/>
                <a:ea typeface="黑体" panose="02010609060101010101" pitchFamily="49" charset="-122"/>
                <a:cs typeface="Trebuchet MS"/>
                <a:sym typeface="Trebuchet MS"/>
              </a:rPr>
              <a:t>认识神经网络</a:t>
            </a:r>
            <a:endParaRPr lang="zh-CN" altLang="en-US" dirty="0">
              <a:latin typeface="Trebuchet MS" panose="020B0603020202020204" pitchFamily="34" charset="0"/>
              <a:ea typeface="黑体" panose="02010609060101010101" pitchFamily="49" charset="-122"/>
              <a:cs typeface="Trebuchet MS"/>
              <a:sym typeface="Trebuchet MS"/>
            </a:endParaRPr>
          </a:p>
        </p:txBody>
      </p:sp>
      <p:grpSp>
        <p:nvGrpSpPr>
          <p:cNvPr id="917" name="Google Shape;917;p39"/>
          <p:cNvGrpSpPr/>
          <p:nvPr/>
        </p:nvGrpSpPr>
        <p:grpSpPr>
          <a:xfrm>
            <a:off x="651212" y="1553510"/>
            <a:ext cx="9948671" cy="3718879"/>
            <a:chOff x="0" y="0"/>
            <a:chExt cx="9948671" cy="3718879"/>
          </a:xfrm>
        </p:grpSpPr>
        <p:sp>
          <p:nvSpPr>
            <p:cNvPr id="918" name="Google Shape;918;p39"/>
            <p:cNvSpPr/>
            <p:nvPr/>
          </p:nvSpPr>
          <p:spPr>
            <a:xfrm rot="5400000">
              <a:off x="6039470" y="-2276496"/>
              <a:ext cx="1451252" cy="6367150"/>
            </a:xfrm>
            <a:prstGeom prst="round2SameRect">
              <a:avLst>
                <a:gd name="adj1" fmla="val 16667"/>
                <a:gd name="adj2" fmla="val 0"/>
              </a:avLst>
            </a:prstGeom>
            <a:solidFill>
              <a:srgbClr val="CAD4E8">
                <a:alpha val="89803"/>
              </a:srgbClr>
            </a:solidFill>
            <a:ln w="25400" cap="flat" cmpd="sng">
              <a:solidFill>
                <a:srgbClr val="CAD4E8">
                  <a:alpha val="89803"/>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39"/>
            <p:cNvSpPr txBox="1"/>
            <p:nvPr/>
          </p:nvSpPr>
          <p:spPr>
            <a:xfrm>
              <a:off x="3581521" y="252297"/>
              <a:ext cx="6296306" cy="1309564"/>
            </a:xfrm>
            <a:prstGeom prst="rect">
              <a:avLst/>
            </a:prstGeom>
            <a:noFill/>
            <a:ln>
              <a:noFill/>
            </a:ln>
          </p:spPr>
          <p:txBody>
            <a:bodyPr spcFirstLastPara="1" wrap="square" lIns="247650" tIns="123825" rIns="247650" bIns="123825" anchor="ctr" anchorCtr="0">
              <a:noAutofit/>
            </a:bodyPr>
            <a:lstStyle/>
            <a:p>
              <a:pPr marL="228600" marR="0" lvl="1" indent="-228600" algn="l" rtl="0">
                <a:lnSpc>
                  <a:spcPct val="90000"/>
                </a:lnSpc>
                <a:spcBef>
                  <a:spcPts val="0"/>
                </a:spcBef>
                <a:spcAft>
                  <a:spcPts val="0"/>
                </a:spcAft>
                <a:buClr>
                  <a:schemeClr val="dk2"/>
                </a:buClr>
                <a:buSzPts val="2400"/>
                <a:buFont typeface="Microsoft Yahei"/>
                <a:buChar char="•"/>
              </a:pPr>
              <a:r>
                <a:rPr lang="zh-CN" altLang="en-US" sz="2400" b="0" i="0" u="none" strike="noStrike" cap="none" dirty="0">
                  <a:solidFill>
                    <a:schemeClr val="dk2"/>
                  </a:solidFill>
                  <a:latin typeface="Trebuchet MS" panose="020B0603020202020204" pitchFamily="34" charset="0"/>
                  <a:ea typeface="黑体" panose="02010609060101010101" pitchFamily="49" charset="-122"/>
                  <a:cs typeface="Microsoft Yahei"/>
                  <a:sym typeface="Microsoft Yahei"/>
                </a:rPr>
                <a:t>过去很重要且计算机又难以处理的任务</a:t>
              </a:r>
              <a:endParaRPr lang="zh-CN" altLang="en-US" dirty="0">
                <a:latin typeface="Trebuchet MS" panose="020B0603020202020204" pitchFamily="34" charset="0"/>
                <a:ea typeface="黑体" panose="02010609060101010101" pitchFamily="49" charset="-122"/>
              </a:endParaRPr>
            </a:p>
          </p:txBody>
        </p:sp>
        <p:sp>
          <p:nvSpPr>
            <p:cNvPr id="920" name="Google Shape;920;p39"/>
            <p:cNvSpPr/>
            <p:nvPr/>
          </p:nvSpPr>
          <p:spPr>
            <a:xfrm>
              <a:off x="0" y="0"/>
              <a:ext cx="3581521" cy="1814065"/>
            </a:xfrm>
            <a:prstGeom prst="roundRect">
              <a:avLst>
                <a:gd name="adj" fmla="val 16667"/>
              </a:avLst>
            </a:prstGeom>
            <a:solidFill>
              <a:srgbClr val="588A00"/>
            </a:solidFill>
            <a:ln w="38100" cap="flat" cmpd="sng">
              <a:solidFill>
                <a:schemeClr val="lt1"/>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39"/>
            <p:cNvSpPr txBox="1"/>
            <p:nvPr/>
          </p:nvSpPr>
          <p:spPr>
            <a:xfrm>
              <a:off x="88555" y="88555"/>
              <a:ext cx="3404411" cy="1636955"/>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lt1"/>
                </a:buClr>
                <a:buSzPts val="2400"/>
                <a:buFont typeface="Microsoft Yahei"/>
                <a:buNone/>
              </a:pPr>
              <a:r>
                <a:rPr lang="zh-CN" altLang="en-US" sz="2400" dirty="0">
                  <a:solidFill>
                    <a:schemeClr val="lt1"/>
                  </a:solidFill>
                  <a:latin typeface="Trebuchet MS" panose="020B0603020202020204" pitchFamily="34" charset="0"/>
                  <a:ea typeface="黑体" panose="02010609060101010101" pitchFamily="49" charset="-122"/>
                  <a:cs typeface="Microsoft Yahei"/>
                  <a:sym typeface="Microsoft Yahei"/>
                </a:rPr>
                <a:t>训练网络对手写体数字</a:t>
              </a:r>
              <a:br>
                <a:rPr lang="zh-CN" altLang="en-US" sz="2400" dirty="0">
                  <a:solidFill>
                    <a:schemeClr val="lt1"/>
                  </a:solidFill>
                  <a:latin typeface="Trebuchet MS" panose="020B0603020202020204" pitchFamily="34" charset="0"/>
                  <a:ea typeface="黑体" panose="02010609060101010101" pitchFamily="49" charset="-122"/>
                  <a:cs typeface="Microsoft Yahei"/>
                  <a:sym typeface="Microsoft Yahei"/>
                </a:rPr>
              </a:br>
              <a:r>
                <a:rPr lang="zh-CN" altLang="en-US" sz="2400" dirty="0">
                  <a:solidFill>
                    <a:schemeClr val="lt1"/>
                  </a:solidFill>
                  <a:latin typeface="Trebuchet MS" panose="020B0603020202020204" pitchFamily="34" charset="0"/>
                  <a:ea typeface="黑体" panose="02010609060101010101" pitchFamily="49" charset="-122"/>
                  <a:cs typeface="Microsoft Yahei"/>
                  <a:sym typeface="Microsoft Yahei"/>
                </a:rPr>
                <a:t>作出正确分类</a:t>
              </a:r>
              <a:endParaRPr lang="zh-CN" altLang="en-US" dirty="0">
                <a:latin typeface="Trebuchet MS" panose="020B0603020202020204" pitchFamily="34" charset="0"/>
                <a:ea typeface="黑体" panose="02010609060101010101" pitchFamily="49" charset="-122"/>
              </a:endParaRPr>
            </a:p>
          </p:txBody>
        </p:sp>
        <p:sp>
          <p:nvSpPr>
            <p:cNvPr id="922" name="Google Shape;922;p39"/>
            <p:cNvSpPr/>
            <p:nvPr/>
          </p:nvSpPr>
          <p:spPr>
            <a:xfrm rot="5400000">
              <a:off x="6039470" y="-371728"/>
              <a:ext cx="1451252" cy="6367150"/>
            </a:xfrm>
            <a:prstGeom prst="round2SameRect">
              <a:avLst>
                <a:gd name="adj1" fmla="val 16667"/>
                <a:gd name="adj2" fmla="val 0"/>
              </a:avLst>
            </a:prstGeom>
            <a:solidFill>
              <a:srgbClr val="CAD4E8">
                <a:alpha val="89803"/>
              </a:srgbClr>
            </a:solidFill>
            <a:ln w="25400" cap="flat" cmpd="sng">
              <a:solidFill>
                <a:srgbClr val="CAD4E8">
                  <a:alpha val="89803"/>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39"/>
            <p:cNvSpPr txBox="1"/>
            <p:nvPr/>
          </p:nvSpPr>
          <p:spPr>
            <a:xfrm>
              <a:off x="3581521" y="2157065"/>
              <a:ext cx="6296306" cy="1309564"/>
            </a:xfrm>
            <a:prstGeom prst="rect">
              <a:avLst/>
            </a:prstGeom>
            <a:noFill/>
            <a:ln>
              <a:noFill/>
            </a:ln>
          </p:spPr>
          <p:txBody>
            <a:bodyPr spcFirstLastPara="1" wrap="square" lIns="247650" tIns="123825" rIns="247650" bIns="123825" anchor="ctr" anchorCtr="0">
              <a:noAutofit/>
            </a:bodyPr>
            <a:lstStyle/>
            <a:p>
              <a:pPr marL="228600" marR="0" lvl="1" indent="-228600" algn="l" rtl="0">
                <a:lnSpc>
                  <a:spcPct val="90000"/>
                </a:lnSpc>
                <a:spcBef>
                  <a:spcPts val="0"/>
                </a:spcBef>
                <a:spcAft>
                  <a:spcPts val="0"/>
                </a:spcAft>
                <a:buClr>
                  <a:schemeClr val="dk2"/>
                </a:buClr>
                <a:buSzPts val="2400"/>
                <a:buFont typeface="Microsoft Yahei"/>
                <a:buChar char="•"/>
              </a:pPr>
              <a:r>
                <a:rPr lang="zh-CN" altLang="en-US" sz="2400" b="0" i="0" u="none" strike="noStrike" cap="none" dirty="0">
                  <a:solidFill>
                    <a:schemeClr val="dk2"/>
                  </a:solidFill>
                  <a:latin typeface="Trebuchet MS" panose="020B0603020202020204" pitchFamily="34" charset="0"/>
                  <a:ea typeface="黑体" panose="02010609060101010101" pitchFamily="49" charset="-122"/>
                  <a:cs typeface="Microsoft Yahei"/>
                  <a:sym typeface="Microsoft Yahei"/>
                </a:rPr>
                <a:t>接触示例，并尝试找出其运作规则</a:t>
              </a:r>
              <a:endParaRPr lang="zh-CN" altLang="en-US" dirty="0">
                <a:latin typeface="Trebuchet MS" panose="020B0603020202020204" pitchFamily="34" charset="0"/>
                <a:ea typeface="黑体" panose="02010609060101010101" pitchFamily="49" charset="-122"/>
              </a:endParaRPr>
            </a:p>
          </p:txBody>
        </p:sp>
        <p:sp>
          <p:nvSpPr>
            <p:cNvPr id="924" name="Google Shape;924;p39"/>
            <p:cNvSpPr/>
            <p:nvPr/>
          </p:nvSpPr>
          <p:spPr>
            <a:xfrm>
              <a:off x="0" y="1904814"/>
              <a:ext cx="3581521" cy="1814065"/>
            </a:xfrm>
            <a:prstGeom prst="roundRect">
              <a:avLst>
                <a:gd name="adj" fmla="val 16667"/>
              </a:avLst>
            </a:prstGeom>
            <a:solidFill>
              <a:srgbClr val="588A00"/>
            </a:solidFill>
            <a:ln w="38100" cap="flat" cmpd="sng">
              <a:solidFill>
                <a:schemeClr val="lt1"/>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39"/>
            <p:cNvSpPr txBox="1"/>
            <p:nvPr/>
          </p:nvSpPr>
          <p:spPr>
            <a:xfrm>
              <a:off x="88555" y="1993369"/>
              <a:ext cx="3404411" cy="1636955"/>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lt1"/>
                </a:buClr>
                <a:buSzPts val="2400"/>
                <a:buFont typeface="Microsoft Yahei"/>
                <a:buNone/>
              </a:pPr>
              <a:r>
                <a:rPr lang="zh-CN" altLang="en-US" sz="2400" dirty="0">
                  <a:solidFill>
                    <a:schemeClr val="lt1"/>
                  </a:solidFill>
                  <a:latin typeface="Trebuchet MS" panose="020B0603020202020204" pitchFamily="34" charset="0"/>
                  <a:ea typeface="黑体" panose="02010609060101010101" pitchFamily="49" charset="-122"/>
                  <a:cs typeface="Microsoft Yahei"/>
                  <a:sym typeface="Microsoft Yahei"/>
                </a:rPr>
                <a:t>尝试像神经网络</a:t>
              </a:r>
              <a:br>
                <a:rPr lang="zh-CN" altLang="en-US" sz="2400" dirty="0">
                  <a:solidFill>
                    <a:schemeClr val="lt1"/>
                  </a:solidFill>
                  <a:latin typeface="Trebuchet MS" panose="020B0603020202020204" pitchFamily="34" charset="0"/>
                  <a:ea typeface="黑体" panose="02010609060101010101" pitchFamily="49" charset="-122"/>
                  <a:cs typeface="Microsoft Yahei"/>
                  <a:sym typeface="Microsoft Yahei"/>
                </a:rPr>
              </a:br>
              <a:r>
                <a:rPr lang="zh-CN" altLang="en-US" sz="2400" dirty="0">
                  <a:solidFill>
                    <a:schemeClr val="lt1"/>
                  </a:solidFill>
                  <a:latin typeface="Trebuchet MS" panose="020B0603020202020204" pitchFamily="34" charset="0"/>
                  <a:ea typeface="黑体" panose="02010609060101010101" pitchFamily="49" charset="-122"/>
                  <a:cs typeface="Microsoft Yahei"/>
                  <a:sym typeface="Microsoft Yahei"/>
                </a:rPr>
                <a:t>那样学习</a:t>
              </a:r>
              <a:endParaRPr lang="zh-CN" altLang="en-US" dirty="0">
                <a:latin typeface="Trebuchet MS" panose="020B0603020202020204" pitchFamily="34" charset="0"/>
                <a:ea typeface="黑体" panose="02010609060101010101" pitchFamily="49" charset="-122"/>
              </a:endParaRPr>
            </a:p>
          </p:txBody>
        </p:sp>
      </p:grpSp>
      <p:sp>
        <p:nvSpPr>
          <p:cNvPr id="12" name="TextBox 11">
            <a:extLst>
              <a:ext uri="{FF2B5EF4-FFF2-40B4-BE49-F238E27FC236}">
                <a16:creationId xmlns:a16="http://schemas.microsoft.com/office/drawing/2014/main" id="{3722D24B-D150-4124-928B-2AD00EA58F0C}"/>
              </a:ext>
            </a:extLst>
          </p:cNvPr>
          <p:cNvSpPr txBox="1"/>
          <p:nvPr/>
        </p:nvSpPr>
        <p:spPr>
          <a:xfrm>
            <a:off x="1" y="5972145"/>
            <a:ext cx="4140200" cy="200055"/>
          </a:xfrm>
          <a:prstGeom prst="rect">
            <a:avLst/>
          </a:prstGeom>
          <a:noFill/>
          <a:ln w="6350" cap="flat" cmpd="sng" algn="ctr">
            <a:noFill/>
            <a:prstDash val="solid"/>
          </a:ln>
          <a:effectLst/>
        </p:spPr>
        <p:txBody>
          <a:bodyPr wrap="square">
            <a:spAutoFit/>
          </a:bodyPr>
          <a:lstStyle/>
          <a:p>
            <a:pPr marL="0" marR="0" lvl="0" indent="0" algn="l" defTabSz="152370" rtl="0" eaLnBrk="1" fontAlgn="base" latinLnBrk="0" hangingPunct="1">
              <a:lnSpc>
                <a:spcPct val="100000"/>
              </a:lnSpc>
              <a:spcBef>
                <a:spcPct val="0"/>
              </a:spcBef>
              <a:spcAft>
                <a:spcPct val="0"/>
              </a:spcAft>
              <a:buClrTx/>
              <a:buSzTx/>
              <a:buFontTx/>
              <a:buNone/>
              <a:tabLst/>
              <a:defRPr/>
            </a:pPr>
            <a:r>
              <a:rPr kumimoji="0" lang="en-US" altLang="zh-CN" sz="700" b="0" i="0" u="none" strike="noStrike" kern="1200" cap="none" spc="0" normalizeH="0" baseline="0" noProof="0" dirty="0">
                <a:ln>
                  <a:noFill/>
                </a:ln>
                <a:solidFill>
                  <a:schemeClr val="bg2"/>
                </a:solidFill>
                <a:effectLst/>
                <a:uLnTx/>
                <a:uFillTx/>
                <a:latin typeface="Arial" panose="020B0604020202020204" pitchFamily="34" charset="0"/>
                <a:ea typeface="SimHei" panose="02010609060101010101" pitchFamily="49" charset="-122"/>
                <a:cs typeface="Arial" panose="020B0604020202020204" pitchFamily="34" charset="0"/>
                <a:sym typeface="Arial"/>
              </a:rPr>
              <a:t>Copyright © 2024 NVIDIA Corporation. </a:t>
            </a:r>
            <a:r>
              <a:rPr kumimoji="0" lang="zh-CN" altLang="en-US" sz="700" b="0" i="0" u="none" strike="noStrike" kern="1200" cap="none" spc="0" normalizeH="0" baseline="0" noProof="0" dirty="0">
                <a:ln>
                  <a:noFill/>
                </a:ln>
                <a:solidFill>
                  <a:schemeClr val="bg2"/>
                </a:solidFill>
                <a:effectLst/>
                <a:uLnTx/>
                <a:uFillTx/>
                <a:latin typeface="Arial" panose="020B0604020202020204" pitchFamily="34" charset="0"/>
                <a:ea typeface="SimHei" panose="02010609060101010101" pitchFamily="49" charset="-122"/>
                <a:cs typeface="Arial" panose="020B0604020202020204" pitchFamily="34" charset="0"/>
                <a:sym typeface="Arial"/>
              </a:rPr>
              <a:t>本材料是 </a:t>
            </a:r>
            <a:r>
              <a:rPr kumimoji="0" lang="en-US" altLang="zh-CN" sz="700" b="0" i="0" u="none" strike="noStrike" kern="1200" cap="none" spc="0" normalizeH="0" baseline="0" noProof="0" dirty="0">
                <a:ln>
                  <a:noFill/>
                </a:ln>
                <a:solidFill>
                  <a:schemeClr val="bg2"/>
                </a:solidFill>
                <a:effectLst/>
                <a:uLnTx/>
                <a:uFillTx/>
                <a:latin typeface="Arial" panose="020B0604020202020204" pitchFamily="34" charset="0"/>
                <a:ea typeface="SimHei" panose="02010609060101010101" pitchFamily="49" charset="-122"/>
                <a:cs typeface="Arial" panose="020B0604020202020204" pitchFamily="34" charset="0"/>
                <a:sym typeface="Arial"/>
              </a:rPr>
              <a:t>NVIDIA </a:t>
            </a:r>
            <a:r>
              <a:rPr kumimoji="0" lang="zh-CN" altLang="en-US" sz="700" b="0" i="0" u="none" strike="noStrike" kern="1200" cap="none" spc="0" normalizeH="0" baseline="0" noProof="0" dirty="0">
                <a:ln>
                  <a:noFill/>
                </a:ln>
                <a:solidFill>
                  <a:schemeClr val="bg2"/>
                </a:solidFill>
                <a:effectLst/>
                <a:uLnTx/>
                <a:uFillTx/>
                <a:latin typeface="Arial" panose="020B0604020202020204" pitchFamily="34" charset="0"/>
                <a:ea typeface="SimHei" panose="02010609060101010101" pitchFamily="49" charset="-122"/>
                <a:cs typeface="Arial" panose="020B0604020202020204" pitchFamily="34" charset="0"/>
                <a:sym typeface="Arial"/>
              </a:rPr>
              <a:t>的专有信息，未经 </a:t>
            </a:r>
            <a:r>
              <a:rPr kumimoji="0" lang="en-US" altLang="zh-CN" sz="700" b="0" i="0" u="none" strike="noStrike" kern="1200" cap="none" spc="0" normalizeH="0" baseline="0" noProof="0" dirty="0">
                <a:ln>
                  <a:noFill/>
                </a:ln>
                <a:solidFill>
                  <a:schemeClr val="bg2"/>
                </a:solidFill>
                <a:effectLst/>
                <a:uLnTx/>
                <a:uFillTx/>
                <a:latin typeface="Arial" panose="020B0604020202020204" pitchFamily="34" charset="0"/>
                <a:ea typeface="SimHei" panose="02010609060101010101" pitchFamily="49" charset="-122"/>
                <a:cs typeface="Arial" panose="020B0604020202020204" pitchFamily="34" charset="0"/>
                <a:sym typeface="Arial"/>
              </a:rPr>
              <a:t>NVIDIA </a:t>
            </a:r>
            <a:r>
              <a:rPr kumimoji="0" lang="zh-CN" altLang="en-US" sz="700" b="0" i="0" u="none" strike="noStrike" kern="1200" cap="none" spc="0" normalizeH="0" baseline="0" noProof="0" dirty="0">
                <a:ln>
                  <a:noFill/>
                </a:ln>
                <a:solidFill>
                  <a:schemeClr val="bg2"/>
                </a:solidFill>
                <a:effectLst/>
                <a:uLnTx/>
                <a:uFillTx/>
                <a:latin typeface="Arial" panose="020B0604020202020204" pitchFamily="34" charset="0"/>
                <a:ea typeface="SimHei" panose="02010609060101010101" pitchFamily="49" charset="-122"/>
                <a:cs typeface="Arial" panose="020B0604020202020204" pitchFamily="34" charset="0"/>
                <a:sym typeface="Arial"/>
              </a:rPr>
              <a:t>授权不得分发。</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32"/>
        <p:cNvGrpSpPr/>
        <p:nvPr/>
      </p:nvGrpSpPr>
      <p:grpSpPr>
        <a:xfrm>
          <a:off x="0" y="0"/>
          <a:ext cx="0" cy="0"/>
          <a:chOff x="0" y="0"/>
          <a:chExt cx="0" cy="0"/>
        </a:xfrm>
      </p:grpSpPr>
      <p:sp>
        <p:nvSpPr>
          <p:cNvPr id="433" name="Google Shape;433;p4"/>
          <p:cNvSpPr txBox="1">
            <a:spLocks noGrp="1"/>
          </p:cNvSpPr>
          <p:nvPr>
            <p:ph type="title"/>
          </p:nvPr>
        </p:nvSpPr>
        <p:spPr>
          <a:xfrm>
            <a:off x="498348" y="2790635"/>
            <a:ext cx="9976104" cy="590931"/>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None/>
            </a:pPr>
            <a:r>
              <a:rPr lang="zh-CN" altLang="en-US">
                <a:latin typeface="Trebuchet MS" panose="020B0603020202020204" pitchFamily="34" charset="0"/>
                <a:ea typeface="黑体" panose="02010609060101010101" pitchFamily="49" charset="-122"/>
                <a:sym typeface="Trebuchet MS"/>
              </a:rPr>
              <a:t>欢迎大家！</a:t>
            </a:r>
            <a:endParaRPr lang="zh-CN" altLang="en-US" dirty="0">
              <a:latin typeface="Trebuchet MS" panose="020B0603020202020204" pitchFamily="34" charset="0"/>
              <a:ea typeface="黑体" panose="02010609060101010101" pitchFamily="49" charset="-122"/>
              <a:sym typeface="Trebuchet M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930"/>
        <p:cNvGrpSpPr/>
        <p:nvPr/>
      </p:nvGrpSpPr>
      <p:grpSpPr>
        <a:xfrm>
          <a:off x="0" y="0"/>
          <a:ext cx="0" cy="0"/>
          <a:chOff x="0" y="0"/>
          <a:chExt cx="0" cy="0"/>
        </a:xfrm>
      </p:grpSpPr>
      <p:sp>
        <p:nvSpPr>
          <p:cNvPr id="931" name="Google Shape;931;p40"/>
          <p:cNvSpPr txBox="1">
            <a:spLocks noGrp="1"/>
          </p:cNvSpPr>
          <p:nvPr>
            <p:ph type="title"/>
          </p:nvPr>
        </p:nvSpPr>
        <p:spPr>
          <a:xfrm>
            <a:off x="498348" y="2790635"/>
            <a:ext cx="9976104" cy="590931"/>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None/>
            </a:pPr>
            <a:r>
              <a:rPr lang="zh-CN" altLang="en-US" dirty="0">
                <a:latin typeface="Trebuchet MS" panose="020B0603020202020204" pitchFamily="34" charset="0"/>
                <a:ea typeface="黑体" panose="02010609060101010101" pitchFamily="49" charset="-122"/>
                <a:cs typeface="Microsoft Yahei"/>
                <a:sym typeface="Microsoft Yahei"/>
              </a:rPr>
              <a:t>让我们</a:t>
            </a:r>
            <a:r>
              <a:rPr lang="zh-CN" altLang="en-US" dirty="0">
                <a:latin typeface="Trebuchet MS" panose="020B0603020202020204" pitchFamily="34" charset="0"/>
                <a:ea typeface="黑体" panose="02010609060101010101" pitchFamily="49" charset="-122"/>
                <a:cs typeface="Trebuchet MS"/>
                <a:sym typeface="Trebuchet MS"/>
              </a:rPr>
              <a:t>开始吧！</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936"/>
        <p:cNvGrpSpPr/>
        <p:nvPr/>
      </p:nvGrpSpPr>
      <p:grpSpPr>
        <a:xfrm>
          <a:off x="0" y="0"/>
          <a:ext cx="0" cy="0"/>
          <a:chOff x="0" y="0"/>
          <a:chExt cx="0" cy="0"/>
        </a:xfrm>
      </p:grpSpPr>
      <p:grpSp>
        <p:nvGrpSpPr>
          <p:cNvPr id="3" name="Group 2">
            <a:extLst>
              <a:ext uri="{FF2B5EF4-FFF2-40B4-BE49-F238E27FC236}">
                <a16:creationId xmlns:a16="http://schemas.microsoft.com/office/drawing/2014/main" id="{3D4094B1-5C9F-4A9D-BEE5-B4145BC69503}"/>
              </a:ext>
            </a:extLst>
          </p:cNvPr>
          <p:cNvGrpSpPr/>
          <p:nvPr/>
        </p:nvGrpSpPr>
        <p:grpSpPr>
          <a:xfrm>
            <a:off x="423081" y="5227093"/>
            <a:ext cx="6553770" cy="655092"/>
            <a:chOff x="423081" y="5227093"/>
            <a:chExt cx="6553770" cy="655092"/>
          </a:xfrm>
        </p:grpSpPr>
        <p:sp>
          <p:nvSpPr>
            <p:cNvPr id="2" name="Rectangle: Rounded Corners 1">
              <a:extLst>
                <a:ext uri="{FF2B5EF4-FFF2-40B4-BE49-F238E27FC236}">
                  <a16:creationId xmlns:a16="http://schemas.microsoft.com/office/drawing/2014/main" id="{B8B6FD6C-E06E-4044-95A9-52094C02F132}"/>
                </a:ext>
              </a:extLst>
            </p:cNvPr>
            <p:cNvSpPr/>
            <p:nvPr/>
          </p:nvSpPr>
          <p:spPr>
            <a:xfrm>
              <a:off x="423081" y="5227093"/>
              <a:ext cx="3302758" cy="655092"/>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7" name="Google Shape;937;p41"/>
            <p:cNvSpPr txBox="1"/>
            <p:nvPr/>
          </p:nvSpPr>
          <p:spPr>
            <a:xfrm>
              <a:off x="474826" y="5300870"/>
              <a:ext cx="6502025" cy="400069"/>
            </a:xfrm>
            <a:prstGeom prst="rect">
              <a:avLst/>
            </a:prstGeom>
            <a:solidFill>
              <a:srgbClr val="FFFFFF"/>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zh-CN" altLang="en-US" sz="2000" dirty="0">
                  <a:solidFill>
                    <a:srgbClr val="76B900"/>
                  </a:solidFill>
                  <a:latin typeface="Trebuchet MS" panose="020B0603020202020204" pitchFamily="34" charset="0"/>
                  <a:ea typeface="黑体" panose="02010609060101010101" pitchFamily="49" charset="-122"/>
                  <a:cs typeface="Trebuchet MS"/>
                  <a:sym typeface="Trebuchet MS"/>
                </a:rPr>
                <a:t>学习更多 </a:t>
              </a:r>
              <a:r>
                <a:rPr lang="en-US" altLang="zh-CN" sz="2000" dirty="0">
                  <a:solidFill>
                    <a:srgbClr val="76B900"/>
                  </a:solidFill>
                  <a:latin typeface="Trebuchet MS" panose="020B0603020202020204" pitchFamily="34" charset="0"/>
                  <a:ea typeface="黑体" panose="02010609060101010101" pitchFamily="49" charset="-122"/>
                  <a:cs typeface="Trebuchet MS"/>
                  <a:sym typeface="Trebuchet MS"/>
                </a:rPr>
                <a:t>DLI </a:t>
              </a:r>
              <a:r>
                <a:rPr lang="zh-CN" altLang="en-US" sz="2000" dirty="0">
                  <a:solidFill>
                    <a:srgbClr val="76B900"/>
                  </a:solidFill>
                  <a:latin typeface="Trebuchet MS" panose="020B0603020202020204" pitchFamily="34" charset="0"/>
                  <a:ea typeface="黑体" panose="02010609060101010101" pitchFamily="49" charset="-122"/>
                  <a:cs typeface="Trebuchet MS"/>
                  <a:sym typeface="Trebuchet MS"/>
                </a:rPr>
                <a:t>课程，请访问 </a:t>
              </a:r>
              <a:r>
                <a:rPr lang="en-US" altLang="zh-CN" sz="2000" dirty="0">
                  <a:solidFill>
                    <a:srgbClr val="76B900"/>
                  </a:solidFill>
                  <a:latin typeface="Trebuchet MS" panose="020B0603020202020204" pitchFamily="34" charset="0"/>
                  <a:ea typeface="黑体" panose="02010609060101010101" pitchFamily="49" charset="-122"/>
                  <a:cs typeface="Trebuchet MS"/>
                  <a:sym typeface="Trebuchet MS"/>
                </a:rPr>
                <a:t>nvidia.cn/DLI</a:t>
              </a:r>
              <a:endParaRPr lang="zh-CN" altLang="en-US" sz="2000" dirty="0">
                <a:solidFill>
                  <a:srgbClr val="76B900"/>
                </a:solidFill>
                <a:latin typeface="Trebuchet MS" panose="020B0603020202020204" pitchFamily="34" charset="0"/>
                <a:ea typeface="黑体" panose="02010609060101010101" pitchFamily="49" charset="-122"/>
                <a:cs typeface="Trebuchet MS"/>
                <a:sym typeface="Trebuchet MS"/>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38"/>
        <p:cNvGrpSpPr/>
        <p:nvPr/>
      </p:nvGrpSpPr>
      <p:grpSpPr>
        <a:xfrm>
          <a:off x="0" y="0"/>
          <a:ext cx="0" cy="0"/>
          <a:chOff x="0" y="0"/>
          <a:chExt cx="0" cy="0"/>
        </a:xfrm>
      </p:grpSpPr>
      <p:sp>
        <p:nvSpPr>
          <p:cNvPr id="439" name="Google Shape;439;p5"/>
          <p:cNvSpPr txBox="1">
            <a:spLocks noGrp="1"/>
          </p:cNvSpPr>
          <p:nvPr>
            <p:ph type="title"/>
          </p:nvPr>
        </p:nvSpPr>
        <p:spPr>
          <a:xfrm>
            <a:off x="498348" y="661226"/>
            <a:ext cx="9976104" cy="590931"/>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0"/>
              </a:spcBef>
              <a:spcAft>
                <a:spcPts val="0"/>
              </a:spcAft>
              <a:buClr>
                <a:srgbClr val="000000"/>
              </a:buClr>
              <a:buSzPts val="3600"/>
              <a:buFont typeface="Gill Sans"/>
              <a:buNone/>
            </a:pPr>
            <a:r>
              <a:rPr lang="zh-CN" altLang="en-US" sz="3600">
                <a:solidFill>
                  <a:srgbClr val="000000"/>
                </a:solidFill>
                <a:latin typeface="Trebuchet MS" panose="020B0603020202020204" pitchFamily="34" charset="0"/>
                <a:ea typeface="黑体" panose="02010609060101010101" pitchFamily="49" charset="-122"/>
                <a:sym typeface="Gill Sans"/>
              </a:rPr>
              <a:t>本课程的目标</a:t>
            </a:r>
            <a:endParaRPr lang="zh-CN" altLang="en-US" sz="3600" dirty="0">
              <a:solidFill>
                <a:srgbClr val="000000"/>
              </a:solidFill>
              <a:latin typeface="Trebuchet MS" panose="020B0603020202020204" pitchFamily="34" charset="0"/>
              <a:ea typeface="黑体" panose="02010609060101010101" pitchFamily="49" charset="-122"/>
              <a:sym typeface="Gill Sans"/>
            </a:endParaRPr>
          </a:p>
        </p:txBody>
      </p:sp>
      <p:sp>
        <p:nvSpPr>
          <p:cNvPr id="440" name="Google Shape;440;p5"/>
          <p:cNvSpPr txBox="1">
            <a:spLocks noGrp="1"/>
          </p:cNvSpPr>
          <p:nvPr>
            <p:ph type="body" idx="1"/>
          </p:nvPr>
        </p:nvSpPr>
        <p:spPr>
          <a:xfrm>
            <a:off x="512064" y="1792049"/>
            <a:ext cx="10252014" cy="3718925"/>
          </a:xfrm>
          <a:prstGeom prst="rect">
            <a:avLst/>
          </a:prstGeom>
          <a:noFill/>
          <a:ln>
            <a:noFill/>
          </a:ln>
        </p:spPr>
        <p:txBody>
          <a:bodyPr spcFirstLastPara="1" wrap="square" lIns="91425" tIns="45700" rIns="91425" bIns="45700" anchor="t" anchorCtr="0">
            <a:normAutofit/>
          </a:bodyPr>
          <a:lstStyle/>
          <a:p>
            <a:pPr marL="457200" lvl="0" indent="-457200" algn="l" rtl="0">
              <a:lnSpc>
                <a:spcPct val="120000"/>
              </a:lnSpc>
              <a:spcBef>
                <a:spcPts val="0"/>
              </a:spcBef>
              <a:spcAft>
                <a:spcPts val="0"/>
              </a:spcAft>
              <a:buClr>
                <a:srgbClr val="000000"/>
              </a:buClr>
              <a:buSzPts val="2400"/>
              <a:buFont typeface="Arial"/>
              <a:buChar char="•"/>
            </a:pPr>
            <a:r>
              <a:rPr lang="zh-CN" altLang="en-US" sz="2400" dirty="0">
                <a:solidFill>
                  <a:srgbClr val="000000"/>
                </a:solidFill>
                <a:latin typeface="Trebuchet MS" panose="020B0603020202020204" pitchFamily="34" charset="0"/>
                <a:ea typeface="黑体" panose="02010609060101010101" pitchFamily="49" charset="-122"/>
                <a:sym typeface="Gill Sans"/>
              </a:rPr>
              <a:t>助您快速入门并独立解决问题</a:t>
            </a:r>
          </a:p>
          <a:p>
            <a:pPr marL="457200" lvl="0" indent="-457200" algn="l" rtl="0">
              <a:lnSpc>
                <a:spcPct val="120000"/>
              </a:lnSpc>
              <a:spcBef>
                <a:spcPts val="900"/>
              </a:spcBef>
              <a:spcAft>
                <a:spcPts val="0"/>
              </a:spcAft>
              <a:buClr>
                <a:srgbClr val="000000"/>
              </a:buClr>
              <a:buSzPts val="2400"/>
              <a:buFont typeface="Arial"/>
              <a:buChar char="•"/>
            </a:pPr>
            <a:r>
              <a:rPr lang="zh-CN" altLang="en-US" sz="2400" dirty="0">
                <a:solidFill>
                  <a:srgbClr val="000000"/>
                </a:solidFill>
                <a:latin typeface="Trebuchet MS" panose="020B0603020202020204" pitchFamily="34" charset="0"/>
                <a:ea typeface="黑体" panose="02010609060101010101" pitchFamily="49" charset="-122"/>
                <a:sym typeface="Gill Sans"/>
              </a:rPr>
              <a:t>为您能够立即开始处理深度学习项目构建基础</a:t>
            </a:r>
          </a:p>
          <a:p>
            <a:pPr marL="457200" lvl="0" indent="-457200" algn="l" rtl="0">
              <a:lnSpc>
                <a:spcPct val="120000"/>
              </a:lnSpc>
              <a:spcBef>
                <a:spcPts val="900"/>
              </a:spcBef>
              <a:spcAft>
                <a:spcPts val="0"/>
              </a:spcAft>
              <a:buClr>
                <a:srgbClr val="000000"/>
              </a:buClr>
              <a:buSzPts val="2400"/>
              <a:buFont typeface="Arial"/>
              <a:buChar char="•"/>
            </a:pPr>
            <a:r>
              <a:rPr lang="zh-CN" altLang="en-US" sz="2400" dirty="0">
                <a:solidFill>
                  <a:srgbClr val="000000"/>
                </a:solidFill>
                <a:latin typeface="Trebuchet MS" panose="020B0603020202020204" pitchFamily="34" charset="0"/>
                <a:ea typeface="黑体" panose="02010609060101010101" pitchFamily="49" charset="-122"/>
                <a:sym typeface="Gill Sans"/>
              </a:rPr>
              <a:t>本课程不包含深度学习领域的全部内容，但会让您获得很好的起步优势</a:t>
            </a:r>
          </a:p>
          <a:p>
            <a:pPr marL="457200" lvl="0" indent="-457200" algn="l" rtl="0">
              <a:lnSpc>
                <a:spcPct val="120000"/>
              </a:lnSpc>
              <a:spcBef>
                <a:spcPts val="900"/>
              </a:spcBef>
              <a:spcAft>
                <a:spcPts val="0"/>
              </a:spcAft>
              <a:buClr>
                <a:srgbClr val="000000"/>
              </a:buClr>
              <a:buSzPts val="2400"/>
              <a:buFont typeface="Arial"/>
              <a:buChar char="•"/>
            </a:pPr>
            <a:r>
              <a:rPr lang="zh-CN" altLang="en-US" sz="2400" dirty="0">
                <a:solidFill>
                  <a:srgbClr val="000000"/>
                </a:solidFill>
                <a:latin typeface="Trebuchet MS" panose="020B0603020202020204" pitchFamily="34" charset="0"/>
                <a:ea typeface="黑体" panose="02010609060101010101" pitchFamily="49" charset="-122"/>
                <a:sym typeface="Gill Sans"/>
              </a:rPr>
              <a:t>为您继续阅读相关文章、教程或进一步学习奠定基础</a:t>
            </a:r>
          </a:p>
          <a:p>
            <a:pPr marL="342900" lvl="0" indent="-190500" algn="l" rtl="0">
              <a:lnSpc>
                <a:spcPct val="120000"/>
              </a:lnSpc>
              <a:spcBef>
                <a:spcPts val="900"/>
              </a:spcBef>
              <a:spcAft>
                <a:spcPts val="0"/>
              </a:spcAft>
              <a:buSzPts val="2400"/>
              <a:buFont typeface="Gill Sans"/>
              <a:buNone/>
            </a:pPr>
            <a:endParaRPr lang="zh-CN" altLang="en-US" sz="2400" dirty="0">
              <a:solidFill>
                <a:srgbClr val="000000"/>
              </a:solidFill>
              <a:latin typeface="Trebuchet MS" panose="020B0603020202020204" pitchFamily="34" charset="0"/>
              <a:ea typeface="黑体" panose="02010609060101010101" pitchFamily="49" charset="-122"/>
              <a:sym typeface="Gill Sans"/>
            </a:endParaRPr>
          </a:p>
          <a:p>
            <a:pPr marL="342900" lvl="0" indent="-190500" algn="l" rtl="0">
              <a:lnSpc>
                <a:spcPct val="120000"/>
              </a:lnSpc>
              <a:spcBef>
                <a:spcPts val="900"/>
              </a:spcBef>
              <a:spcAft>
                <a:spcPts val="0"/>
              </a:spcAft>
              <a:buSzPts val="2400"/>
              <a:buFont typeface="Gill Sans"/>
              <a:buNone/>
            </a:pPr>
            <a:endParaRPr lang="zh-CN" altLang="en-US" sz="2400" dirty="0">
              <a:solidFill>
                <a:srgbClr val="000000"/>
              </a:solidFill>
              <a:latin typeface="Trebuchet MS" panose="020B0603020202020204" pitchFamily="34" charset="0"/>
              <a:ea typeface="黑体" panose="02010609060101010101" pitchFamily="49" charset="-122"/>
              <a:sym typeface="Gill Sans"/>
            </a:endParaRPr>
          </a:p>
          <a:p>
            <a:pPr marL="342900" lvl="0" indent="-190500" algn="l" rtl="0">
              <a:lnSpc>
                <a:spcPct val="120000"/>
              </a:lnSpc>
              <a:spcBef>
                <a:spcPts val="900"/>
              </a:spcBef>
              <a:spcAft>
                <a:spcPts val="0"/>
              </a:spcAft>
              <a:buSzPts val="2400"/>
              <a:buFont typeface="Gill Sans"/>
              <a:buNone/>
            </a:pPr>
            <a:endParaRPr lang="zh-CN" altLang="en-US" sz="2400" dirty="0">
              <a:solidFill>
                <a:srgbClr val="000000"/>
              </a:solidFill>
              <a:latin typeface="Trebuchet MS" panose="020B0603020202020204" pitchFamily="34" charset="0"/>
              <a:ea typeface="黑体" panose="02010609060101010101" pitchFamily="49" charset="-122"/>
              <a:sym typeface="Gill Sans"/>
            </a:endParaRPr>
          </a:p>
          <a:p>
            <a:pPr marL="342900" lvl="0" indent="-190500" algn="l" rtl="0">
              <a:lnSpc>
                <a:spcPct val="120000"/>
              </a:lnSpc>
              <a:spcBef>
                <a:spcPts val="900"/>
              </a:spcBef>
              <a:spcAft>
                <a:spcPts val="0"/>
              </a:spcAft>
              <a:buSzPts val="2400"/>
              <a:buFont typeface="Gill Sans"/>
              <a:buNone/>
            </a:pPr>
            <a:endParaRPr lang="zh-CN" altLang="en-US" sz="2400" dirty="0">
              <a:solidFill>
                <a:srgbClr val="000000"/>
              </a:solidFill>
              <a:latin typeface="黑体" panose="02010609060101010101" pitchFamily="49" charset="-122"/>
              <a:ea typeface="黑体" panose="02010609060101010101" pitchFamily="49" charset="-122"/>
              <a:sym typeface="Gill San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rgbClr val="EBE9E6"/>
            </a:gs>
            <a:gs pos="100000">
              <a:srgbClr val="C9C5C0"/>
            </a:gs>
          </a:gsLst>
          <a:path path="circle">
            <a:fillToRect l="50000" t="50000" r="50000" b="50000"/>
          </a:path>
          <a:tileRect/>
        </a:gradFill>
        <a:effectLst/>
      </p:bgPr>
    </p:bg>
    <p:spTree>
      <p:nvGrpSpPr>
        <p:cNvPr id="1" name="Shape 445"/>
        <p:cNvGrpSpPr/>
        <p:nvPr/>
      </p:nvGrpSpPr>
      <p:grpSpPr>
        <a:xfrm>
          <a:off x="0" y="0"/>
          <a:ext cx="0" cy="0"/>
          <a:chOff x="0" y="0"/>
          <a:chExt cx="0" cy="0"/>
        </a:xfrm>
      </p:grpSpPr>
      <p:sp>
        <p:nvSpPr>
          <p:cNvPr id="446" name="Google Shape;446;p6"/>
          <p:cNvSpPr/>
          <p:nvPr/>
        </p:nvSpPr>
        <p:spPr>
          <a:xfrm>
            <a:off x="0" y="1817528"/>
            <a:ext cx="10972800" cy="3695347"/>
          </a:xfrm>
          <a:prstGeom prst="rect">
            <a:avLst/>
          </a:prstGeom>
          <a:gradFill>
            <a:gsLst>
              <a:gs pos="0">
                <a:srgbClr val="DFDBD5">
                  <a:alpha val="0"/>
                </a:srgbClr>
              </a:gs>
              <a:gs pos="100000">
                <a:schemeClr val="lt2"/>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Trebuchet MS" panose="020B0603020202020204" pitchFamily="34" charset="0"/>
              <a:ea typeface="黑体" panose="02010609060101010101" pitchFamily="49" charset="-122"/>
            </a:endParaRPr>
          </a:p>
        </p:txBody>
      </p:sp>
      <p:pic>
        <p:nvPicPr>
          <p:cNvPr id="447" name="Google Shape;447;p6"/>
          <p:cNvPicPr preferRelativeResize="0"/>
          <p:nvPr/>
        </p:nvPicPr>
        <p:blipFill rotWithShape="1">
          <a:blip r:embed="rId3">
            <a:alphaModFix/>
          </a:blip>
          <a:srcRect t="1538" b="-1538"/>
          <a:stretch/>
        </p:blipFill>
        <p:spPr>
          <a:xfrm>
            <a:off x="0" y="5513832"/>
            <a:ext cx="10972800" cy="668655"/>
          </a:xfrm>
          <a:prstGeom prst="rect">
            <a:avLst/>
          </a:prstGeom>
          <a:noFill/>
          <a:ln>
            <a:noFill/>
          </a:ln>
        </p:spPr>
      </p:pic>
      <p:cxnSp>
        <p:nvCxnSpPr>
          <p:cNvPr id="448" name="Google Shape;448;p6"/>
          <p:cNvCxnSpPr/>
          <p:nvPr/>
        </p:nvCxnSpPr>
        <p:spPr>
          <a:xfrm>
            <a:off x="0" y="5515571"/>
            <a:ext cx="10972800" cy="0"/>
          </a:xfrm>
          <a:prstGeom prst="straightConnector1">
            <a:avLst/>
          </a:prstGeom>
          <a:noFill/>
          <a:ln w="12700" cap="flat" cmpd="sng">
            <a:solidFill>
              <a:srgbClr val="000001">
                <a:alpha val="20000"/>
              </a:srgbClr>
            </a:solidFill>
            <a:prstDash val="solid"/>
            <a:round/>
            <a:headEnd type="none" w="sm" len="sm"/>
            <a:tailEnd type="none" w="sm" len="sm"/>
          </a:ln>
        </p:spPr>
      </p:cxnSp>
      <p:cxnSp>
        <p:nvCxnSpPr>
          <p:cNvPr id="449" name="Google Shape;449;p6"/>
          <p:cNvCxnSpPr/>
          <p:nvPr/>
        </p:nvCxnSpPr>
        <p:spPr>
          <a:xfrm>
            <a:off x="1308506" y="1662379"/>
            <a:ext cx="8646770" cy="0"/>
          </a:xfrm>
          <a:prstGeom prst="straightConnector1">
            <a:avLst/>
          </a:prstGeom>
          <a:noFill/>
          <a:ln w="31750" cap="flat" cmpd="sng">
            <a:solidFill>
              <a:schemeClr val="accent1"/>
            </a:solidFill>
            <a:prstDash val="solid"/>
            <a:round/>
            <a:headEnd type="none" w="sm" len="sm"/>
            <a:tailEnd type="none" w="sm" len="sm"/>
          </a:ln>
        </p:spPr>
      </p:cxnSp>
      <p:sp>
        <p:nvSpPr>
          <p:cNvPr id="450" name="Google Shape;450;p6"/>
          <p:cNvSpPr/>
          <p:nvPr/>
        </p:nvSpPr>
        <p:spPr>
          <a:xfrm>
            <a:off x="1" y="0"/>
            <a:ext cx="10972526" cy="6172200"/>
          </a:xfrm>
          <a:prstGeom prst="rect">
            <a:avLst/>
          </a:prstGeom>
          <a:gradFill>
            <a:gsLst>
              <a:gs pos="0">
                <a:srgbClr val="EBE9E6"/>
              </a:gs>
              <a:gs pos="100000">
                <a:srgbClr val="C9C5C0"/>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dirty="0">
              <a:solidFill>
                <a:srgbClr val="FFFFFF"/>
              </a:solidFill>
              <a:latin typeface="Trebuchet MS" panose="020B0603020202020204" pitchFamily="34" charset="0"/>
              <a:ea typeface="黑体" panose="02010609060101010101" pitchFamily="49" charset="-122"/>
              <a:cs typeface="Microsoft Yahei"/>
              <a:sym typeface="Microsoft Yahei"/>
            </a:endParaRPr>
          </a:p>
        </p:txBody>
      </p:sp>
      <p:sp>
        <p:nvSpPr>
          <p:cNvPr id="451" name="Google Shape;451;p6"/>
          <p:cNvSpPr/>
          <p:nvPr/>
        </p:nvSpPr>
        <p:spPr>
          <a:xfrm>
            <a:off x="0" y="1817528"/>
            <a:ext cx="10972800" cy="3695347"/>
          </a:xfrm>
          <a:prstGeom prst="rect">
            <a:avLst/>
          </a:prstGeom>
          <a:gradFill>
            <a:gsLst>
              <a:gs pos="0">
                <a:srgbClr val="DFDBD5">
                  <a:alpha val="0"/>
                </a:srgbClr>
              </a:gs>
              <a:gs pos="100000">
                <a:schemeClr val="lt2"/>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dirty="0">
              <a:solidFill>
                <a:srgbClr val="FFFFFF"/>
              </a:solidFill>
              <a:latin typeface="Trebuchet MS" panose="020B0603020202020204" pitchFamily="34" charset="0"/>
              <a:ea typeface="黑体" panose="02010609060101010101" pitchFamily="49" charset="-122"/>
              <a:cs typeface="Microsoft Yahei"/>
              <a:sym typeface="Microsoft Yahei"/>
            </a:endParaRPr>
          </a:p>
        </p:txBody>
      </p:sp>
      <p:sp>
        <p:nvSpPr>
          <p:cNvPr id="452" name="Google Shape;452;p6"/>
          <p:cNvSpPr txBox="1">
            <a:spLocks noGrp="1"/>
          </p:cNvSpPr>
          <p:nvPr>
            <p:ph type="title"/>
          </p:nvPr>
        </p:nvSpPr>
        <p:spPr>
          <a:xfrm>
            <a:off x="1306421" y="2072742"/>
            <a:ext cx="2944883" cy="240677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3200"/>
              <a:buFont typeface="Microsoft Yahei"/>
              <a:buNone/>
            </a:pPr>
            <a:r>
              <a:rPr lang="zh-CN" altLang="en-US" sz="3200" dirty="0">
                <a:solidFill>
                  <a:schemeClr val="dk1"/>
                </a:solidFill>
                <a:latin typeface="Trebuchet MS" panose="020B0603020202020204" pitchFamily="34" charset="0"/>
                <a:ea typeface="黑体" panose="02010609060101010101" pitchFamily="49" charset="-122"/>
                <a:cs typeface="Microsoft Yahei"/>
                <a:sym typeface="Microsoft Yahei"/>
              </a:rPr>
              <a:t>课程议题</a:t>
            </a:r>
          </a:p>
        </p:txBody>
      </p:sp>
      <p:cxnSp>
        <p:nvCxnSpPr>
          <p:cNvPr id="453" name="Google Shape;453;p6"/>
          <p:cNvCxnSpPr/>
          <p:nvPr/>
        </p:nvCxnSpPr>
        <p:spPr>
          <a:xfrm>
            <a:off x="1306421" y="1931887"/>
            <a:ext cx="2944884" cy="0"/>
          </a:xfrm>
          <a:prstGeom prst="straightConnector1">
            <a:avLst/>
          </a:prstGeom>
          <a:noFill/>
          <a:ln w="31750" cap="flat" cmpd="sng">
            <a:solidFill>
              <a:schemeClr val="accent1"/>
            </a:solidFill>
            <a:prstDash val="solid"/>
            <a:round/>
            <a:headEnd type="none" w="sm" len="sm"/>
            <a:tailEnd type="none" w="sm" len="sm"/>
          </a:ln>
        </p:spPr>
      </p:cxnSp>
      <p:sp>
        <p:nvSpPr>
          <p:cNvPr id="454" name="Google Shape;454;p6"/>
          <p:cNvSpPr txBox="1"/>
          <p:nvPr/>
        </p:nvSpPr>
        <p:spPr>
          <a:xfrm>
            <a:off x="1306422" y="2810246"/>
            <a:ext cx="3177141" cy="944311"/>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dk1"/>
              </a:buClr>
              <a:buSzPts val="3200"/>
              <a:buFont typeface="Gill Sans"/>
              <a:buNone/>
            </a:pPr>
            <a:endParaRPr sz="3200" b="0" i="0" u="none" strike="noStrike" cap="none" dirty="0">
              <a:solidFill>
                <a:srgbClr val="000000"/>
              </a:solidFill>
              <a:latin typeface="Trebuchet MS" panose="020B0603020202020204" pitchFamily="34" charset="0"/>
              <a:ea typeface="黑体" panose="02010609060101010101" pitchFamily="49" charset="-122"/>
              <a:cs typeface="Microsoft Yahei"/>
              <a:sym typeface="Microsoft Yahei"/>
            </a:endParaRPr>
          </a:p>
        </p:txBody>
      </p:sp>
      <p:pic>
        <p:nvPicPr>
          <p:cNvPr id="455" name="Google Shape;455;p6"/>
          <p:cNvPicPr preferRelativeResize="0"/>
          <p:nvPr/>
        </p:nvPicPr>
        <p:blipFill rotWithShape="1">
          <a:blip r:embed="rId3">
            <a:alphaModFix/>
          </a:blip>
          <a:srcRect t="1538" b="-1538"/>
          <a:stretch/>
        </p:blipFill>
        <p:spPr>
          <a:xfrm>
            <a:off x="0" y="5513832"/>
            <a:ext cx="10972800" cy="668655"/>
          </a:xfrm>
          <a:prstGeom prst="rect">
            <a:avLst/>
          </a:prstGeom>
          <a:noFill/>
          <a:ln>
            <a:noFill/>
          </a:ln>
        </p:spPr>
      </p:pic>
      <p:cxnSp>
        <p:nvCxnSpPr>
          <p:cNvPr id="456" name="Google Shape;456;p6"/>
          <p:cNvCxnSpPr/>
          <p:nvPr/>
        </p:nvCxnSpPr>
        <p:spPr>
          <a:xfrm>
            <a:off x="0" y="5515571"/>
            <a:ext cx="10972800" cy="0"/>
          </a:xfrm>
          <a:prstGeom prst="straightConnector1">
            <a:avLst/>
          </a:prstGeom>
          <a:noFill/>
          <a:ln w="12700" cap="flat" cmpd="sng">
            <a:solidFill>
              <a:srgbClr val="000001">
                <a:alpha val="20000"/>
              </a:srgbClr>
            </a:solidFill>
            <a:prstDash val="solid"/>
            <a:round/>
            <a:headEnd type="none" w="sm" len="sm"/>
            <a:tailEnd type="none" w="sm" len="sm"/>
          </a:ln>
        </p:spPr>
      </p:cxnSp>
      <p:grpSp>
        <p:nvGrpSpPr>
          <p:cNvPr id="457" name="Google Shape;457;p6"/>
          <p:cNvGrpSpPr/>
          <p:nvPr/>
        </p:nvGrpSpPr>
        <p:grpSpPr>
          <a:xfrm>
            <a:off x="4627721" y="808936"/>
            <a:ext cx="5322094" cy="4001400"/>
            <a:chOff x="0" y="85989"/>
            <a:chExt cx="5322094" cy="4001400"/>
          </a:xfrm>
        </p:grpSpPr>
        <p:sp>
          <p:nvSpPr>
            <p:cNvPr id="458" name="Google Shape;458;p6"/>
            <p:cNvSpPr/>
            <p:nvPr/>
          </p:nvSpPr>
          <p:spPr>
            <a:xfrm>
              <a:off x="0" y="307389"/>
              <a:ext cx="5322094" cy="378000"/>
            </a:xfrm>
            <a:prstGeom prst="rect">
              <a:avLst/>
            </a:prstGeom>
            <a:solidFill>
              <a:schemeClr val="lt1">
                <a:alpha val="89803"/>
              </a:schemeClr>
            </a:solidFill>
            <a:ln w="9525" cap="flat" cmpd="sng">
              <a:solidFill>
                <a:srgbClr val="B71B4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Trebuchet MS" panose="020B0603020202020204" pitchFamily="34" charset="0"/>
                <a:ea typeface="黑体" panose="02010609060101010101" pitchFamily="49" charset="-122"/>
              </a:endParaRPr>
            </a:p>
          </p:txBody>
        </p:sp>
        <p:sp>
          <p:nvSpPr>
            <p:cNvPr id="459" name="Google Shape;459;p6"/>
            <p:cNvSpPr/>
            <p:nvPr/>
          </p:nvSpPr>
          <p:spPr>
            <a:xfrm>
              <a:off x="266104" y="85989"/>
              <a:ext cx="3725465" cy="442800"/>
            </a:xfrm>
            <a:prstGeom prst="roundRect">
              <a:avLst>
                <a:gd name="adj" fmla="val 16667"/>
              </a:avLst>
            </a:prstGeom>
            <a:gradFill>
              <a:gsLst>
                <a:gs pos="0">
                  <a:srgbClr val="C62B49"/>
                </a:gs>
                <a:gs pos="69000">
                  <a:srgbClr val="B2012E"/>
                </a:gs>
                <a:gs pos="100000">
                  <a:srgbClr val="A8022B"/>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Trebuchet MS" panose="020B0603020202020204" pitchFamily="34" charset="0"/>
                <a:ea typeface="黑体" panose="02010609060101010101" pitchFamily="49" charset="-122"/>
              </a:endParaRPr>
            </a:p>
          </p:txBody>
        </p:sp>
        <p:sp>
          <p:nvSpPr>
            <p:cNvPr id="460" name="Google Shape;460;p6"/>
            <p:cNvSpPr txBox="1"/>
            <p:nvPr/>
          </p:nvSpPr>
          <p:spPr>
            <a:xfrm>
              <a:off x="287720" y="107605"/>
              <a:ext cx="3682233" cy="399568"/>
            </a:xfrm>
            <a:prstGeom prst="rect">
              <a:avLst/>
            </a:prstGeom>
            <a:noFill/>
            <a:ln>
              <a:noFill/>
            </a:ln>
          </p:spPr>
          <p:txBody>
            <a:bodyPr spcFirstLastPara="1" wrap="square" lIns="140800" tIns="0" rIns="140800" bIns="0" anchor="ctr" anchorCtr="0">
              <a:noAutofit/>
            </a:bodyPr>
            <a:lstStyle/>
            <a:p>
              <a:pPr marL="0" marR="0" lvl="0" indent="0" algn="l" rtl="0">
                <a:lnSpc>
                  <a:spcPct val="90000"/>
                </a:lnSpc>
                <a:spcBef>
                  <a:spcPts val="0"/>
                </a:spcBef>
                <a:spcAft>
                  <a:spcPts val="0"/>
                </a:spcAft>
                <a:buClr>
                  <a:schemeClr val="lt1"/>
                </a:buClr>
                <a:buSzPts val="1500"/>
                <a:buFont typeface="Trebuchet MS"/>
                <a:buNone/>
              </a:pPr>
              <a:r>
                <a:rPr lang="zh-CN" altLang="en-US" sz="1500" dirty="0">
                  <a:solidFill>
                    <a:schemeClr val="lt1"/>
                  </a:solidFill>
                  <a:latin typeface="Trebuchet MS" panose="020B0603020202020204" pitchFamily="34" charset="0"/>
                  <a:ea typeface="黑体" panose="02010609060101010101" pitchFamily="49" charset="-122"/>
                  <a:cs typeface="Trebuchet MS"/>
                  <a:sym typeface="Trebuchet MS"/>
                </a:rPr>
                <a:t>第 </a:t>
              </a:r>
              <a:r>
                <a:rPr lang="en-US" altLang="zh-CN" sz="1500" dirty="0">
                  <a:solidFill>
                    <a:schemeClr val="lt1"/>
                  </a:solidFill>
                  <a:latin typeface="Trebuchet MS" panose="020B0603020202020204" pitchFamily="34" charset="0"/>
                  <a:ea typeface="黑体" panose="02010609060101010101" pitchFamily="49" charset="-122"/>
                  <a:cs typeface="Trebuchet MS"/>
                  <a:sym typeface="Trebuchet MS"/>
                </a:rPr>
                <a:t>1 </a:t>
              </a:r>
              <a:r>
                <a:rPr lang="zh-CN" altLang="en-US" sz="1500" dirty="0">
                  <a:solidFill>
                    <a:schemeClr val="lt1"/>
                  </a:solidFill>
                  <a:latin typeface="Trebuchet MS" panose="020B0603020202020204" pitchFamily="34" charset="0"/>
                  <a:ea typeface="黑体" panose="02010609060101010101" pitchFamily="49" charset="-122"/>
                  <a:cs typeface="Trebuchet MS"/>
                  <a:sym typeface="Trebuchet MS"/>
                </a:rPr>
                <a:t>部分：深度学习简介</a:t>
              </a:r>
            </a:p>
          </p:txBody>
        </p:sp>
        <p:sp>
          <p:nvSpPr>
            <p:cNvPr id="461" name="Google Shape;461;p6"/>
            <p:cNvSpPr/>
            <p:nvPr/>
          </p:nvSpPr>
          <p:spPr>
            <a:xfrm>
              <a:off x="0" y="987789"/>
              <a:ext cx="5322094" cy="378000"/>
            </a:xfrm>
            <a:prstGeom prst="rect">
              <a:avLst/>
            </a:prstGeom>
            <a:solidFill>
              <a:schemeClr val="lt1">
                <a:alpha val="89803"/>
              </a:schemeClr>
            </a:solidFill>
            <a:ln w="9525" cap="flat" cmpd="sng">
              <a:solidFill>
                <a:srgbClr val="B71B4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Trebuchet MS" panose="020B0603020202020204" pitchFamily="34" charset="0"/>
                <a:ea typeface="黑体" panose="02010609060101010101" pitchFamily="49" charset="-122"/>
              </a:endParaRPr>
            </a:p>
          </p:txBody>
        </p:sp>
        <p:sp>
          <p:nvSpPr>
            <p:cNvPr id="462" name="Google Shape;462;p6"/>
            <p:cNvSpPr/>
            <p:nvPr/>
          </p:nvSpPr>
          <p:spPr>
            <a:xfrm>
              <a:off x="266104" y="766389"/>
              <a:ext cx="3725465" cy="442800"/>
            </a:xfrm>
            <a:prstGeom prst="roundRect">
              <a:avLst>
                <a:gd name="adj" fmla="val 16667"/>
              </a:avLst>
            </a:prstGeom>
            <a:gradFill>
              <a:gsLst>
                <a:gs pos="0">
                  <a:srgbClr val="C62B49"/>
                </a:gs>
                <a:gs pos="69000">
                  <a:srgbClr val="B2012E"/>
                </a:gs>
                <a:gs pos="100000">
                  <a:srgbClr val="A8022B"/>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Trebuchet MS" panose="020B0603020202020204" pitchFamily="34" charset="0"/>
                <a:ea typeface="黑体" panose="02010609060101010101" pitchFamily="49" charset="-122"/>
              </a:endParaRPr>
            </a:p>
          </p:txBody>
        </p:sp>
        <p:sp>
          <p:nvSpPr>
            <p:cNvPr id="463" name="Google Shape;463;p6"/>
            <p:cNvSpPr txBox="1"/>
            <p:nvPr/>
          </p:nvSpPr>
          <p:spPr>
            <a:xfrm>
              <a:off x="287720" y="788005"/>
              <a:ext cx="3682233" cy="399568"/>
            </a:xfrm>
            <a:prstGeom prst="rect">
              <a:avLst/>
            </a:prstGeom>
            <a:noFill/>
            <a:ln>
              <a:noFill/>
            </a:ln>
          </p:spPr>
          <p:txBody>
            <a:bodyPr spcFirstLastPara="1" wrap="square" lIns="140800" tIns="0" rIns="140800" bIns="0" anchor="ctr" anchorCtr="0">
              <a:noAutofit/>
            </a:bodyPr>
            <a:lstStyle/>
            <a:p>
              <a:pPr marL="0" marR="0" lvl="0" indent="0" algn="l" rtl="0">
                <a:lnSpc>
                  <a:spcPct val="90000"/>
                </a:lnSpc>
                <a:spcBef>
                  <a:spcPts val="0"/>
                </a:spcBef>
                <a:spcAft>
                  <a:spcPts val="0"/>
                </a:spcAft>
                <a:buClr>
                  <a:schemeClr val="lt1"/>
                </a:buClr>
                <a:buSzPts val="1500"/>
                <a:buFont typeface="Trebuchet MS"/>
                <a:buNone/>
              </a:pPr>
              <a:r>
                <a:rPr lang="zh-CN" altLang="en-US" sz="1500" dirty="0">
                  <a:solidFill>
                    <a:schemeClr val="lt1"/>
                  </a:solidFill>
                  <a:latin typeface="Trebuchet MS" panose="020B0603020202020204" pitchFamily="34" charset="0"/>
                  <a:ea typeface="黑体" panose="02010609060101010101" pitchFamily="49" charset="-122"/>
                  <a:cs typeface="Trebuchet MS"/>
                  <a:sym typeface="Trebuchet MS"/>
                </a:rPr>
                <a:t>第 </a:t>
              </a:r>
              <a:r>
                <a:rPr lang="en-US" altLang="zh-CN" sz="1500" dirty="0">
                  <a:solidFill>
                    <a:schemeClr val="lt1"/>
                  </a:solidFill>
                  <a:latin typeface="Trebuchet MS" panose="020B0603020202020204" pitchFamily="34" charset="0"/>
                  <a:ea typeface="黑体" panose="02010609060101010101" pitchFamily="49" charset="-122"/>
                  <a:cs typeface="Trebuchet MS"/>
                  <a:sym typeface="Trebuchet MS"/>
                </a:rPr>
                <a:t>2 </a:t>
              </a:r>
              <a:r>
                <a:rPr lang="zh-CN" altLang="en-US" sz="1500" dirty="0">
                  <a:solidFill>
                    <a:schemeClr val="lt1"/>
                  </a:solidFill>
                  <a:latin typeface="Trebuchet MS" panose="020B0603020202020204" pitchFamily="34" charset="0"/>
                  <a:ea typeface="黑体" panose="02010609060101010101" pitchFamily="49" charset="-122"/>
                  <a:cs typeface="Trebuchet MS"/>
                  <a:sym typeface="Trebuchet MS"/>
                </a:rPr>
                <a:t>部分：神经网络是如何训练的</a:t>
              </a:r>
            </a:p>
          </p:txBody>
        </p:sp>
        <p:sp>
          <p:nvSpPr>
            <p:cNvPr id="464" name="Google Shape;464;p6"/>
            <p:cNvSpPr/>
            <p:nvPr/>
          </p:nvSpPr>
          <p:spPr>
            <a:xfrm>
              <a:off x="0" y="1668189"/>
              <a:ext cx="5322094" cy="378000"/>
            </a:xfrm>
            <a:prstGeom prst="rect">
              <a:avLst/>
            </a:prstGeom>
            <a:solidFill>
              <a:schemeClr val="lt1">
                <a:alpha val="89803"/>
              </a:schemeClr>
            </a:solidFill>
            <a:ln w="9525" cap="flat" cmpd="sng">
              <a:solidFill>
                <a:srgbClr val="B71B4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Trebuchet MS" panose="020B0603020202020204" pitchFamily="34" charset="0"/>
                <a:ea typeface="黑体" panose="02010609060101010101" pitchFamily="49" charset="-122"/>
              </a:endParaRPr>
            </a:p>
          </p:txBody>
        </p:sp>
        <p:sp>
          <p:nvSpPr>
            <p:cNvPr id="465" name="Google Shape;465;p6"/>
            <p:cNvSpPr/>
            <p:nvPr/>
          </p:nvSpPr>
          <p:spPr>
            <a:xfrm>
              <a:off x="266104" y="1446789"/>
              <a:ext cx="3725465" cy="442800"/>
            </a:xfrm>
            <a:prstGeom prst="roundRect">
              <a:avLst>
                <a:gd name="adj" fmla="val 16667"/>
              </a:avLst>
            </a:prstGeom>
            <a:gradFill>
              <a:gsLst>
                <a:gs pos="0">
                  <a:srgbClr val="C62B49"/>
                </a:gs>
                <a:gs pos="69000">
                  <a:srgbClr val="B2012E"/>
                </a:gs>
                <a:gs pos="100000">
                  <a:srgbClr val="A8022B"/>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Trebuchet MS" panose="020B0603020202020204" pitchFamily="34" charset="0"/>
                <a:ea typeface="黑体" panose="02010609060101010101" pitchFamily="49" charset="-122"/>
              </a:endParaRPr>
            </a:p>
          </p:txBody>
        </p:sp>
        <p:sp>
          <p:nvSpPr>
            <p:cNvPr id="466" name="Google Shape;466;p6"/>
            <p:cNvSpPr txBox="1"/>
            <p:nvPr/>
          </p:nvSpPr>
          <p:spPr>
            <a:xfrm>
              <a:off x="287720" y="1468405"/>
              <a:ext cx="3682233" cy="399568"/>
            </a:xfrm>
            <a:prstGeom prst="rect">
              <a:avLst/>
            </a:prstGeom>
            <a:noFill/>
            <a:ln>
              <a:noFill/>
            </a:ln>
          </p:spPr>
          <p:txBody>
            <a:bodyPr spcFirstLastPara="1" wrap="square" lIns="140800" tIns="0" rIns="140800" bIns="0" anchor="ctr" anchorCtr="0">
              <a:noAutofit/>
            </a:bodyPr>
            <a:lstStyle/>
            <a:p>
              <a:pPr marL="0" marR="0" lvl="0" indent="0" algn="l" rtl="0">
                <a:lnSpc>
                  <a:spcPct val="90000"/>
                </a:lnSpc>
                <a:spcBef>
                  <a:spcPts val="0"/>
                </a:spcBef>
                <a:spcAft>
                  <a:spcPts val="0"/>
                </a:spcAft>
                <a:buClr>
                  <a:schemeClr val="lt1"/>
                </a:buClr>
                <a:buSzPts val="1500"/>
                <a:buFont typeface="Trebuchet MS"/>
                <a:buNone/>
              </a:pPr>
              <a:r>
                <a:rPr lang="zh-CN" altLang="en-US" sz="1500" dirty="0">
                  <a:solidFill>
                    <a:schemeClr val="lt1"/>
                  </a:solidFill>
                  <a:latin typeface="Trebuchet MS" panose="020B0603020202020204" pitchFamily="34" charset="0"/>
                  <a:ea typeface="黑体" panose="02010609060101010101" pitchFamily="49" charset="-122"/>
                  <a:cs typeface="Trebuchet MS"/>
                  <a:sym typeface="Trebuchet MS"/>
                </a:rPr>
                <a:t>第 </a:t>
              </a:r>
              <a:r>
                <a:rPr lang="en-US" altLang="zh-CN" sz="1500" dirty="0">
                  <a:solidFill>
                    <a:schemeClr val="lt1"/>
                  </a:solidFill>
                  <a:latin typeface="Trebuchet MS" panose="020B0603020202020204" pitchFamily="34" charset="0"/>
                  <a:ea typeface="黑体" panose="02010609060101010101" pitchFamily="49" charset="-122"/>
                  <a:cs typeface="Trebuchet MS"/>
                  <a:sym typeface="Trebuchet MS"/>
                </a:rPr>
                <a:t>3 </a:t>
              </a:r>
              <a:r>
                <a:rPr lang="zh-CN" altLang="en-US" sz="1500" dirty="0">
                  <a:solidFill>
                    <a:schemeClr val="lt1"/>
                  </a:solidFill>
                  <a:latin typeface="Trebuchet MS" panose="020B0603020202020204" pitchFamily="34" charset="0"/>
                  <a:ea typeface="黑体" panose="02010609060101010101" pitchFamily="49" charset="-122"/>
                  <a:cs typeface="Trebuchet MS"/>
                  <a:sym typeface="Trebuchet MS"/>
                </a:rPr>
                <a:t>部分：卷积神经网络</a:t>
              </a:r>
            </a:p>
          </p:txBody>
        </p:sp>
        <p:sp>
          <p:nvSpPr>
            <p:cNvPr id="467" name="Google Shape;467;p6"/>
            <p:cNvSpPr/>
            <p:nvPr/>
          </p:nvSpPr>
          <p:spPr>
            <a:xfrm>
              <a:off x="0" y="2348589"/>
              <a:ext cx="5322094" cy="378000"/>
            </a:xfrm>
            <a:prstGeom prst="rect">
              <a:avLst/>
            </a:prstGeom>
            <a:solidFill>
              <a:schemeClr val="lt1">
                <a:alpha val="89803"/>
              </a:schemeClr>
            </a:solidFill>
            <a:ln w="9525" cap="flat" cmpd="sng">
              <a:solidFill>
                <a:srgbClr val="B71B4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Trebuchet MS" panose="020B0603020202020204" pitchFamily="34" charset="0"/>
                <a:ea typeface="黑体" panose="02010609060101010101" pitchFamily="49" charset="-122"/>
              </a:endParaRPr>
            </a:p>
          </p:txBody>
        </p:sp>
        <p:sp>
          <p:nvSpPr>
            <p:cNvPr id="468" name="Google Shape;468;p6"/>
            <p:cNvSpPr/>
            <p:nvPr/>
          </p:nvSpPr>
          <p:spPr>
            <a:xfrm>
              <a:off x="266104" y="2127189"/>
              <a:ext cx="3725465" cy="442800"/>
            </a:xfrm>
            <a:prstGeom prst="roundRect">
              <a:avLst>
                <a:gd name="adj" fmla="val 16667"/>
              </a:avLst>
            </a:prstGeom>
            <a:gradFill>
              <a:gsLst>
                <a:gs pos="0">
                  <a:srgbClr val="C62B49"/>
                </a:gs>
                <a:gs pos="69000">
                  <a:srgbClr val="B2012E"/>
                </a:gs>
                <a:gs pos="100000">
                  <a:srgbClr val="A8022B"/>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Trebuchet MS" panose="020B0603020202020204" pitchFamily="34" charset="0"/>
                <a:ea typeface="黑体" panose="02010609060101010101" pitchFamily="49" charset="-122"/>
              </a:endParaRPr>
            </a:p>
          </p:txBody>
        </p:sp>
        <p:sp>
          <p:nvSpPr>
            <p:cNvPr id="469" name="Google Shape;469;p6"/>
            <p:cNvSpPr txBox="1"/>
            <p:nvPr/>
          </p:nvSpPr>
          <p:spPr>
            <a:xfrm>
              <a:off x="287720" y="2148805"/>
              <a:ext cx="3682233" cy="399568"/>
            </a:xfrm>
            <a:prstGeom prst="rect">
              <a:avLst/>
            </a:prstGeom>
            <a:noFill/>
            <a:ln>
              <a:noFill/>
            </a:ln>
          </p:spPr>
          <p:txBody>
            <a:bodyPr spcFirstLastPara="1" wrap="square" lIns="140800" tIns="0" rIns="140800" bIns="0" anchor="ctr" anchorCtr="0">
              <a:noAutofit/>
            </a:bodyPr>
            <a:lstStyle/>
            <a:p>
              <a:pPr marL="0" marR="0" lvl="0" indent="0" algn="l" rtl="0">
                <a:lnSpc>
                  <a:spcPct val="90000"/>
                </a:lnSpc>
                <a:spcBef>
                  <a:spcPts val="0"/>
                </a:spcBef>
                <a:spcAft>
                  <a:spcPts val="0"/>
                </a:spcAft>
                <a:buClr>
                  <a:schemeClr val="lt1"/>
                </a:buClr>
                <a:buSzPts val="1500"/>
                <a:buFont typeface="Trebuchet MS"/>
                <a:buNone/>
              </a:pPr>
              <a:r>
                <a:rPr lang="zh-CN" altLang="en-US" sz="1500" dirty="0">
                  <a:solidFill>
                    <a:schemeClr val="lt1"/>
                  </a:solidFill>
                  <a:latin typeface="Trebuchet MS" panose="020B0603020202020204" pitchFamily="34" charset="0"/>
                  <a:ea typeface="黑体" panose="02010609060101010101" pitchFamily="49" charset="-122"/>
                  <a:cs typeface="Trebuchet MS"/>
                  <a:sym typeface="Trebuchet MS"/>
                </a:rPr>
                <a:t>第 </a:t>
              </a:r>
              <a:r>
                <a:rPr lang="en-US" altLang="zh-CN" sz="1500" dirty="0">
                  <a:solidFill>
                    <a:schemeClr val="lt1"/>
                  </a:solidFill>
                  <a:latin typeface="Trebuchet MS" panose="020B0603020202020204" pitchFamily="34" charset="0"/>
                  <a:ea typeface="黑体" panose="02010609060101010101" pitchFamily="49" charset="-122"/>
                  <a:cs typeface="Trebuchet MS"/>
                  <a:sym typeface="Trebuchet MS"/>
                </a:rPr>
                <a:t>4 </a:t>
              </a:r>
              <a:r>
                <a:rPr lang="zh-CN" altLang="en-US" sz="1500" dirty="0">
                  <a:solidFill>
                    <a:schemeClr val="lt1"/>
                  </a:solidFill>
                  <a:latin typeface="Trebuchet MS" panose="020B0603020202020204" pitchFamily="34" charset="0"/>
                  <a:ea typeface="黑体" panose="02010609060101010101" pitchFamily="49" charset="-122"/>
                  <a:cs typeface="Trebuchet MS"/>
                  <a:sym typeface="Trebuchet MS"/>
                </a:rPr>
                <a:t>部分：数据增强与模型部署</a:t>
              </a:r>
            </a:p>
          </p:txBody>
        </p:sp>
        <p:sp>
          <p:nvSpPr>
            <p:cNvPr id="470" name="Google Shape;470;p6"/>
            <p:cNvSpPr/>
            <p:nvPr/>
          </p:nvSpPr>
          <p:spPr>
            <a:xfrm>
              <a:off x="0" y="3028989"/>
              <a:ext cx="5322094" cy="378000"/>
            </a:xfrm>
            <a:prstGeom prst="rect">
              <a:avLst/>
            </a:prstGeom>
            <a:solidFill>
              <a:schemeClr val="lt1">
                <a:alpha val="89803"/>
              </a:schemeClr>
            </a:solidFill>
            <a:ln w="9525" cap="flat" cmpd="sng">
              <a:solidFill>
                <a:srgbClr val="B71B4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Trebuchet MS" panose="020B0603020202020204" pitchFamily="34" charset="0"/>
                <a:ea typeface="黑体" panose="02010609060101010101" pitchFamily="49" charset="-122"/>
              </a:endParaRPr>
            </a:p>
          </p:txBody>
        </p:sp>
        <p:sp>
          <p:nvSpPr>
            <p:cNvPr id="471" name="Google Shape;471;p6"/>
            <p:cNvSpPr/>
            <p:nvPr/>
          </p:nvSpPr>
          <p:spPr>
            <a:xfrm>
              <a:off x="266104" y="2807589"/>
              <a:ext cx="3725465" cy="442800"/>
            </a:xfrm>
            <a:prstGeom prst="roundRect">
              <a:avLst>
                <a:gd name="adj" fmla="val 16667"/>
              </a:avLst>
            </a:prstGeom>
            <a:gradFill>
              <a:gsLst>
                <a:gs pos="0">
                  <a:srgbClr val="C62B49"/>
                </a:gs>
                <a:gs pos="69000">
                  <a:srgbClr val="B2012E"/>
                </a:gs>
                <a:gs pos="100000">
                  <a:srgbClr val="A8022B"/>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Trebuchet MS" panose="020B0603020202020204" pitchFamily="34" charset="0"/>
                <a:ea typeface="黑体" panose="02010609060101010101" pitchFamily="49" charset="-122"/>
              </a:endParaRPr>
            </a:p>
          </p:txBody>
        </p:sp>
        <p:sp>
          <p:nvSpPr>
            <p:cNvPr id="472" name="Google Shape;472;p6"/>
            <p:cNvSpPr txBox="1"/>
            <p:nvPr/>
          </p:nvSpPr>
          <p:spPr>
            <a:xfrm>
              <a:off x="287720" y="2829205"/>
              <a:ext cx="3682233" cy="399568"/>
            </a:xfrm>
            <a:prstGeom prst="rect">
              <a:avLst/>
            </a:prstGeom>
            <a:noFill/>
            <a:ln>
              <a:noFill/>
            </a:ln>
          </p:spPr>
          <p:txBody>
            <a:bodyPr spcFirstLastPara="1" wrap="square" lIns="140800" tIns="0" rIns="140800" bIns="0" anchor="ctr" anchorCtr="0">
              <a:noAutofit/>
            </a:bodyPr>
            <a:lstStyle/>
            <a:p>
              <a:pPr marL="0" marR="0" lvl="0" indent="0" algn="l" rtl="0">
                <a:lnSpc>
                  <a:spcPct val="90000"/>
                </a:lnSpc>
                <a:spcBef>
                  <a:spcPts val="0"/>
                </a:spcBef>
                <a:spcAft>
                  <a:spcPts val="0"/>
                </a:spcAft>
                <a:buClr>
                  <a:schemeClr val="lt1"/>
                </a:buClr>
                <a:buSzPts val="1500"/>
                <a:buFont typeface="Trebuchet MS"/>
                <a:buNone/>
              </a:pPr>
              <a:r>
                <a:rPr lang="zh-CN" altLang="en-US" sz="1500" dirty="0">
                  <a:solidFill>
                    <a:schemeClr val="lt1"/>
                  </a:solidFill>
                  <a:latin typeface="Trebuchet MS" panose="020B0603020202020204" pitchFamily="34" charset="0"/>
                  <a:ea typeface="黑体" panose="02010609060101010101" pitchFamily="49" charset="-122"/>
                  <a:cs typeface="Trebuchet MS"/>
                  <a:sym typeface="Trebuchet MS"/>
                </a:rPr>
                <a:t>第 </a:t>
              </a:r>
              <a:r>
                <a:rPr lang="en-US" altLang="zh-CN" sz="1500" dirty="0">
                  <a:solidFill>
                    <a:schemeClr val="lt1"/>
                  </a:solidFill>
                  <a:latin typeface="Trebuchet MS" panose="020B0603020202020204" pitchFamily="34" charset="0"/>
                  <a:ea typeface="黑体" panose="02010609060101010101" pitchFamily="49" charset="-122"/>
                  <a:cs typeface="Trebuchet MS"/>
                  <a:sym typeface="Trebuchet MS"/>
                </a:rPr>
                <a:t>5 </a:t>
              </a:r>
              <a:r>
                <a:rPr lang="zh-CN" altLang="en-US" sz="1500" dirty="0">
                  <a:solidFill>
                    <a:schemeClr val="lt1"/>
                  </a:solidFill>
                  <a:latin typeface="Trebuchet MS" panose="020B0603020202020204" pitchFamily="34" charset="0"/>
                  <a:ea typeface="黑体" panose="02010609060101010101" pitchFamily="49" charset="-122"/>
                  <a:cs typeface="Trebuchet MS"/>
                  <a:sym typeface="Trebuchet MS"/>
                </a:rPr>
                <a:t>部分：预训练的模型</a:t>
              </a:r>
            </a:p>
          </p:txBody>
        </p:sp>
        <p:sp>
          <p:nvSpPr>
            <p:cNvPr id="473" name="Google Shape;473;p6"/>
            <p:cNvSpPr/>
            <p:nvPr/>
          </p:nvSpPr>
          <p:spPr>
            <a:xfrm>
              <a:off x="0" y="3709389"/>
              <a:ext cx="5322094" cy="378000"/>
            </a:xfrm>
            <a:prstGeom prst="rect">
              <a:avLst/>
            </a:prstGeom>
            <a:solidFill>
              <a:schemeClr val="lt1">
                <a:alpha val="89803"/>
              </a:schemeClr>
            </a:solidFill>
            <a:ln w="9525" cap="flat" cmpd="sng">
              <a:solidFill>
                <a:srgbClr val="B71B4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Trebuchet MS" panose="020B0603020202020204" pitchFamily="34" charset="0"/>
                <a:ea typeface="黑体" panose="02010609060101010101" pitchFamily="49" charset="-122"/>
              </a:endParaRPr>
            </a:p>
          </p:txBody>
        </p:sp>
        <p:sp>
          <p:nvSpPr>
            <p:cNvPr id="474" name="Google Shape;474;p6"/>
            <p:cNvSpPr/>
            <p:nvPr/>
          </p:nvSpPr>
          <p:spPr>
            <a:xfrm>
              <a:off x="266104" y="3487989"/>
              <a:ext cx="3725465" cy="442800"/>
            </a:xfrm>
            <a:prstGeom prst="roundRect">
              <a:avLst>
                <a:gd name="adj" fmla="val 16667"/>
              </a:avLst>
            </a:prstGeom>
            <a:gradFill>
              <a:gsLst>
                <a:gs pos="0">
                  <a:srgbClr val="C62B49"/>
                </a:gs>
                <a:gs pos="69000">
                  <a:srgbClr val="B2012E"/>
                </a:gs>
                <a:gs pos="100000">
                  <a:srgbClr val="A8022B"/>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Trebuchet MS" panose="020B0603020202020204" pitchFamily="34" charset="0"/>
                <a:ea typeface="黑体" panose="02010609060101010101" pitchFamily="49" charset="-122"/>
              </a:endParaRPr>
            </a:p>
          </p:txBody>
        </p:sp>
        <p:sp>
          <p:nvSpPr>
            <p:cNvPr id="475" name="Google Shape;475;p6"/>
            <p:cNvSpPr txBox="1"/>
            <p:nvPr/>
          </p:nvSpPr>
          <p:spPr>
            <a:xfrm>
              <a:off x="287720" y="3509605"/>
              <a:ext cx="3682233" cy="399568"/>
            </a:xfrm>
            <a:prstGeom prst="rect">
              <a:avLst/>
            </a:prstGeom>
            <a:noFill/>
            <a:ln>
              <a:noFill/>
            </a:ln>
          </p:spPr>
          <p:txBody>
            <a:bodyPr spcFirstLastPara="1" wrap="square" lIns="140800" tIns="0" rIns="140800" bIns="0" anchor="ctr" anchorCtr="0">
              <a:noAutofit/>
            </a:bodyPr>
            <a:lstStyle/>
            <a:p>
              <a:pPr marL="0" marR="0" lvl="0" indent="0" algn="l" rtl="0">
                <a:lnSpc>
                  <a:spcPct val="90000"/>
                </a:lnSpc>
                <a:spcBef>
                  <a:spcPts val="0"/>
                </a:spcBef>
                <a:spcAft>
                  <a:spcPts val="0"/>
                </a:spcAft>
                <a:buClr>
                  <a:schemeClr val="lt1"/>
                </a:buClr>
                <a:buSzPts val="1500"/>
                <a:buFont typeface="Trebuchet MS"/>
                <a:buNone/>
              </a:pPr>
              <a:r>
                <a:rPr lang="zh-CN" altLang="en-US" sz="1500" dirty="0">
                  <a:solidFill>
                    <a:schemeClr val="lt1"/>
                  </a:solidFill>
                  <a:latin typeface="Trebuchet MS" panose="020B0603020202020204" pitchFamily="34" charset="0"/>
                  <a:ea typeface="黑体" panose="02010609060101010101" pitchFamily="49" charset="-122"/>
                  <a:cs typeface="Trebuchet MS"/>
                  <a:sym typeface="Trebuchet MS"/>
                </a:rPr>
                <a:t>第 </a:t>
              </a:r>
              <a:r>
                <a:rPr lang="en-US" altLang="zh-CN" sz="1500" dirty="0">
                  <a:solidFill>
                    <a:schemeClr val="lt1"/>
                  </a:solidFill>
                  <a:latin typeface="Trebuchet MS" panose="020B0603020202020204" pitchFamily="34" charset="0"/>
                  <a:ea typeface="黑体" panose="02010609060101010101" pitchFamily="49" charset="-122"/>
                  <a:cs typeface="Trebuchet MS"/>
                  <a:sym typeface="Trebuchet MS"/>
                </a:rPr>
                <a:t>6 </a:t>
              </a:r>
              <a:r>
                <a:rPr lang="zh-CN" altLang="en-US" sz="1500" dirty="0">
                  <a:solidFill>
                    <a:schemeClr val="lt1"/>
                  </a:solidFill>
                  <a:latin typeface="Trebuchet MS" panose="020B0603020202020204" pitchFamily="34" charset="0"/>
                  <a:ea typeface="黑体" panose="02010609060101010101" pitchFamily="49" charset="-122"/>
                  <a:cs typeface="Trebuchet MS"/>
                  <a:sym typeface="Trebuchet MS"/>
                </a:rPr>
                <a:t>部分：更高级的模型结构</a:t>
              </a: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rgbClr val="EBE9E6"/>
            </a:gs>
            <a:gs pos="100000">
              <a:srgbClr val="C9C5C0"/>
            </a:gs>
          </a:gsLst>
          <a:path path="circle">
            <a:fillToRect l="50000" t="50000" r="50000" b="50000"/>
          </a:path>
          <a:tileRect/>
        </a:gradFill>
        <a:effectLst/>
      </p:bgPr>
    </p:bg>
    <p:spTree>
      <p:nvGrpSpPr>
        <p:cNvPr id="1" name="Shape 480"/>
        <p:cNvGrpSpPr/>
        <p:nvPr/>
      </p:nvGrpSpPr>
      <p:grpSpPr>
        <a:xfrm>
          <a:off x="0" y="0"/>
          <a:ext cx="0" cy="0"/>
          <a:chOff x="0" y="0"/>
          <a:chExt cx="0" cy="0"/>
        </a:xfrm>
      </p:grpSpPr>
      <p:sp>
        <p:nvSpPr>
          <p:cNvPr id="481" name="Google Shape;481;p7"/>
          <p:cNvSpPr/>
          <p:nvPr/>
        </p:nvSpPr>
        <p:spPr>
          <a:xfrm>
            <a:off x="0" y="1817528"/>
            <a:ext cx="10972800" cy="3695347"/>
          </a:xfrm>
          <a:prstGeom prst="rect">
            <a:avLst/>
          </a:prstGeom>
          <a:gradFill>
            <a:gsLst>
              <a:gs pos="0">
                <a:srgbClr val="DFDBD5">
                  <a:alpha val="0"/>
                </a:srgbClr>
              </a:gs>
              <a:gs pos="100000">
                <a:schemeClr val="lt2"/>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Trebuchet MS" panose="020B0603020202020204" pitchFamily="34" charset="0"/>
              <a:ea typeface="黑体" panose="02010609060101010101" pitchFamily="49" charset="-122"/>
            </a:endParaRPr>
          </a:p>
        </p:txBody>
      </p:sp>
      <p:pic>
        <p:nvPicPr>
          <p:cNvPr id="482" name="Google Shape;482;p7"/>
          <p:cNvPicPr preferRelativeResize="0"/>
          <p:nvPr/>
        </p:nvPicPr>
        <p:blipFill rotWithShape="1">
          <a:blip r:embed="rId3">
            <a:alphaModFix/>
          </a:blip>
          <a:srcRect t="1538" b="-1538"/>
          <a:stretch/>
        </p:blipFill>
        <p:spPr>
          <a:xfrm>
            <a:off x="0" y="5513832"/>
            <a:ext cx="10972800" cy="668655"/>
          </a:xfrm>
          <a:prstGeom prst="rect">
            <a:avLst/>
          </a:prstGeom>
          <a:noFill/>
          <a:ln>
            <a:noFill/>
          </a:ln>
        </p:spPr>
      </p:pic>
      <p:cxnSp>
        <p:nvCxnSpPr>
          <p:cNvPr id="483" name="Google Shape;483;p7"/>
          <p:cNvCxnSpPr/>
          <p:nvPr/>
        </p:nvCxnSpPr>
        <p:spPr>
          <a:xfrm>
            <a:off x="0" y="5515571"/>
            <a:ext cx="10972800" cy="0"/>
          </a:xfrm>
          <a:prstGeom prst="straightConnector1">
            <a:avLst/>
          </a:prstGeom>
          <a:noFill/>
          <a:ln w="12700" cap="flat" cmpd="sng">
            <a:solidFill>
              <a:srgbClr val="000001">
                <a:alpha val="20000"/>
              </a:srgbClr>
            </a:solidFill>
            <a:prstDash val="solid"/>
            <a:round/>
            <a:headEnd type="none" w="sm" len="sm"/>
            <a:tailEnd type="none" w="sm" len="sm"/>
          </a:ln>
        </p:spPr>
      </p:cxnSp>
      <p:cxnSp>
        <p:nvCxnSpPr>
          <p:cNvPr id="484" name="Google Shape;484;p7"/>
          <p:cNvCxnSpPr/>
          <p:nvPr/>
        </p:nvCxnSpPr>
        <p:spPr>
          <a:xfrm>
            <a:off x="1308506" y="1662379"/>
            <a:ext cx="8646770" cy="0"/>
          </a:xfrm>
          <a:prstGeom prst="straightConnector1">
            <a:avLst/>
          </a:prstGeom>
          <a:noFill/>
          <a:ln w="31750" cap="flat" cmpd="sng">
            <a:solidFill>
              <a:schemeClr val="accent1"/>
            </a:solidFill>
            <a:prstDash val="solid"/>
            <a:round/>
            <a:headEnd type="none" w="sm" len="sm"/>
            <a:tailEnd type="none" w="sm" len="sm"/>
          </a:ln>
        </p:spPr>
      </p:cxnSp>
      <p:sp>
        <p:nvSpPr>
          <p:cNvPr id="485" name="Google Shape;485;p7"/>
          <p:cNvSpPr/>
          <p:nvPr/>
        </p:nvSpPr>
        <p:spPr>
          <a:xfrm>
            <a:off x="1" y="0"/>
            <a:ext cx="10972526" cy="6172200"/>
          </a:xfrm>
          <a:prstGeom prst="rect">
            <a:avLst/>
          </a:prstGeom>
          <a:gradFill>
            <a:gsLst>
              <a:gs pos="0">
                <a:srgbClr val="EBE9E6"/>
              </a:gs>
              <a:gs pos="100000">
                <a:srgbClr val="C9C5C0"/>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dirty="0">
              <a:solidFill>
                <a:srgbClr val="FFFFFF"/>
              </a:solidFill>
              <a:latin typeface="Trebuchet MS" panose="020B0603020202020204" pitchFamily="34" charset="0"/>
              <a:ea typeface="黑体" panose="02010609060101010101" pitchFamily="49" charset="-122"/>
              <a:cs typeface="Gill Sans"/>
              <a:sym typeface="Gill Sans"/>
            </a:endParaRPr>
          </a:p>
        </p:txBody>
      </p:sp>
      <p:sp>
        <p:nvSpPr>
          <p:cNvPr id="486" name="Google Shape;486;p7"/>
          <p:cNvSpPr/>
          <p:nvPr/>
        </p:nvSpPr>
        <p:spPr>
          <a:xfrm>
            <a:off x="0" y="1817528"/>
            <a:ext cx="10972800" cy="3695347"/>
          </a:xfrm>
          <a:prstGeom prst="rect">
            <a:avLst/>
          </a:prstGeom>
          <a:gradFill>
            <a:gsLst>
              <a:gs pos="0">
                <a:srgbClr val="DFDBD5">
                  <a:alpha val="0"/>
                </a:srgbClr>
              </a:gs>
              <a:gs pos="100000">
                <a:schemeClr val="lt2"/>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dirty="0">
              <a:solidFill>
                <a:srgbClr val="FFFFFF"/>
              </a:solidFill>
              <a:latin typeface="Trebuchet MS" panose="020B0603020202020204" pitchFamily="34" charset="0"/>
              <a:ea typeface="黑体" panose="02010609060101010101" pitchFamily="49" charset="-122"/>
              <a:cs typeface="Gill Sans"/>
              <a:sym typeface="Gill Sans"/>
            </a:endParaRPr>
          </a:p>
        </p:txBody>
      </p:sp>
      <p:sp>
        <p:nvSpPr>
          <p:cNvPr id="487" name="Google Shape;487;p7"/>
          <p:cNvSpPr/>
          <p:nvPr/>
        </p:nvSpPr>
        <p:spPr>
          <a:xfrm>
            <a:off x="578997" y="574657"/>
            <a:ext cx="9814806" cy="4359095"/>
          </a:xfrm>
          <a:prstGeom prst="rect">
            <a:avLst/>
          </a:prstGeom>
          <a:gradFill>
            <a:gsLst>
              <a:gs pos="0">
                <a:srgbClr val="000001"/>
              </a:gs>
              <a:gs pos="100000">
                <a:srgbClr val="191919"/>
              </a:gs>
            </a:gsLst>
            <a:lin ang="5400000" scaled="0"/>
          </a:gradFill>
          <a:ln>
            <a:noFill/>
          </a:ln>
          <a:effectLst>
            <a:outerShdw blurRad="127000" dist="228600" dir="4740000" sx="98000" sy="98000" algn="tl" rotWithShape="0">
              <a:srgbClr val="000000">
                <a:alpha val="33725"/>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dirty="0">
              <a:solidFill>
                <a:srgbClr val="FFFFFF"/>
              </a:solidFill>
              <a:latin typeface="Trebuchet MS" panose="020B0603020202020204" pitchFamily="34" charset="0"/>
              <a:ea typeface="黑体" panose="02010609060101010101" pitchFamily="49" charset="-122"/>
              <a:cs typeface="Gill Sans"/>
              <a:sym typeface="Gill Sans"/>
            </a:endParaRPr>
          </a:p>
        </p:txBody>
      </p:sp>
      <p:sp>
        <p:nvSpPr>
          <p:cNvPr id="488" name="Google Shape;488;p7"/>
          <p:cNvSpPr/>
          <p:nvPr/>
        </p:nvSpPr>
        <p:spPr>
          <a:xfrm>
            <a:off x="783183" y="779100"/>
            <a:ext cx="9406433" cy="3950208"/>
          </a:xfrm>
          <a:prstGeom prst="rect">
            <a:avLst/>
          </a:prstGeom>
          <a:solidFill>
            <a:schemeClr val="dk2"/>
          </a:solidFill>
          <a:ln w="50800" cap="flat" cmpd="sng">
            <a:solidFill>
              <a:srgbClr val="19191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dirty="0">
              <a:solidFill>
                <a:srgbClr val="FFFFFF"/>
              </a:solidFill>
              <a:latin typeface="Trebuchet MS" panose="020B0603020202020204" pitchFamily="34" charset="0"/>
              <a:ea typeface="黑体" panose="02010609060101010101" pitchFamily="49" charset="-122"/>
              <a:cs typeface="Gill Sans"/>
              <a:sym typeface="Gill Sans"/>
            </a:endParaRPr>
          </a:p>
        </p:txBody>
      </p:sp>
      <p:sp>
        <p:nvSpPr>
          <p:cNvPr id="489" name="Google Shape;489;p7"/>
          <p:cNvSpPr/>
          <p:nvPr/>
        </p:nvSpPr>
        <p:spPr>
          <a:xfrm>
            <a:off x="931316" y="927233"/>
            <a:ext cx="9110167" cy="3653942"/>
          </a:xfrm>
          <a:prstGeom prst="rect">
            <a:avLst/>
          </a:prstGeom>
          <a:noFill/>
          <a:ln w="15875" cap="flat" cmpd="sng">
            <a:solidFill>
              <a:srgbClr val="DFDBD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dirty="0">
              <a:solidFill>
                <a:srgbClr val="FFFFFF"/>
              </a:solidFill>
              <a:latin typeface="Trebuchet MS" panose="020B0603020202020204" pitchFamily="34" charset="0"/>
              <a:ea typeface="黑体" panose="02010609060101010101" pitchFamily="49" charset="-122"/>
              <a:cs typeface="Gill Sans"/>
              <a:sym typeface="Gill Sans"/>
            </a:endParaRPr>
          </a:p>
        </p:txBody>
      </p:sp>
      <p:sp>
        <p:nvSpPr>
          <p:cNvPr id="490" name="Google Shape;490;p7"/>
          <p:cNvSpPr txBox="1">
            <a:spLocks noGrp="1"/>
          </p:cNvSpPr>
          <p:nvPr>
            <p:ph type="title"/>
          </p:nvPr>
        </p:nvSpPr>
        <p:spPr>
          <a:xfrm>
            <a:off x="1306421" y="1238447"/>
            <a:ext cx="8465302" cy="902691"/>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FFFFFF"/>
              </a:buClr>
              <a:buSzPts val="3200"/>
              <a:buFont typeface="Trebuchet MS"/>
              <a:buNone/>
            </a:pPr>
            <a:r>
              <a:rPr lang="zh-CN" altLang="en-US" sz="3200">
                <a:solidFill>
                  <a:srgbClr val="FFFFFF"/>
                </a:solidFill>
                <a:latin typeface="Trebuchet MS" panose="020B0603020202020204" pitchFamily="34" charset="0"/>
                <a:ea typeface="黑体" panose="02010609060101010101" pitchFamily="49" charset="-122"/>
                <a:cs typeface="Trebuchet MS"/>
                <a:sym typeface="Trebuchet MS"/>
              </a:rPr>
              <a:t>课程议题 </a:t>
            </a:r>
            <a:r>
              <a:rPr lang="en-US" altLang="zh-CN" sz="3200">
                <a:solidFill>
                  <a:srgbClr val="FFFFFF"/>
                </a:solidFill>
                <a:latin typeface="Trebuchet MS" panose="020B0603020202020204" pitchFamily="34" charset="0"/>
                <a:ea typeface="黑体" panose="02010609060101010101" pitchFamily="49" charset="-122"/>
                <a:cs typeface="Trebuchet MS"/>
                <a:sym typeface="Trebuchet MS"/>
              </a:rPr>
              <a:t>– </a:t>
            </a:r>
            <a:r>
              <a:rPr lang="zh-CN" altLang="en-US" sz="3200" b="0" i="0" cap="none">
                <a:solidFill>
                  <a:srgbClr val="FFFFFF"/>
                </a:solidFill>
                <a:latin typeface="Trebuchet MS" panose="020B0603020202020204" pitchFamily="34" charset="0"/>
                <a:ea typeface="黑体" panose="02010609060101010101" pitchFamily="49" charset="-122"/>
                <a:cs typeface="Trebuchet MS"/>
                <a:sym typeface="Trebuchet MS"/>
              </a:rPr>
              <a:t>第 </a:t>
            </a:r>
            <a:r>
              <a:rPr lang="en-US" altLang="zh-CN" sz="3200" b="0" i="0" cap="none">
                <a:solidFill>
                  <a:srgbClr val="FFFFFF"/>
                </a:solidFill>
                <a:latin typeface="Trebuchet MS" panose="020B0603020202020204" pitchFamily="34" charset="0"/>
                <a:ea typeface="黑体" panose="02010609060101010101" pitchFamily="49" charset="-122"/>
                <a:cs typeface="Trebuchet MS"/>
                <a:sym typeface="Trebuchet MS"/>
              </a:rPr>
              <a:t>1 </a:t>
            </a:r>
            <a:r>
              <a:rPr lang="zh-CN" altLang="en-US" sz="3200" b="0" i="0" cap="none">
                <a:solidFill>
                  <a:srgbClr val="FFFFFF"/>
                </a:solidFill>
                <a:latin typeface="Trebuchet MS" panose="020B0603020202020204" pitchFamily="34" charset="0"/>
                <a:ea typeface="黑体" panose="02010609060101010101" pitchFamily="49" charset="-122"/>
                <a:cs typeface="Trebuchet MS"/>
                <a:sym typeface="Trebuchet MS"/>
              </a:rPr>
              <a:t>部分</a:t>
            </a:r>
            <a:endParaRPr lang="zh-CN" altLang="en-US" sz="3200" b="0" i="0" cap="none" dirty="0">
              <a:solidFill>
                <a:srgbClr val="FFFFFF"/>
              </a:solidFill>
              <a:latin typeface="Trebuchet MS" panose="020B0603020202020204" pitchFamily="34" charset="0"/>
              <a:ea typeface="黑体" panose="02010609060101010101" pitchFamily="49" charset="-122"/>
              <a:cs typeface="Trebuchet MS"/>
              <a:sym typeface="Trebuchet MS"/>
            </a:endParaRPr>
          </a:p>
        </p:txBody>
      </p:sp>
      <p:sp>
        <p:nvSpPr>
          <p:cNvPr id="491" name="Google Shape;491;p7"/>
          <p:cNvSpPr txBox="1">
            <a:spLocks noGrp="1"/>
          </p:cNvSpPr>
          <p:nvPr>
            <p:ph type="body" idx="1"/>
          </p:nvPr>
        </p:nvSpPr>
        <p:spPr>
          <a:xfrm>
            <a:off x="1306421" y="2218491"/>
            <a:ext cx="8465302" cy="2163214"/>
          </a:xfrm>
          <a:prstGeom prst="rect">
            <a:avLst/>
          </a:prstGeom>
          <a:noFill/>
          <a:ln>
            <a:noFill/>
          </a:ln>
        </p:spPr>
        <p:txBody>
          <a:bodyPr spcFirstLastPara="1" wrap="square" lIns="91425" tIns="45700" rIns="91425" bIns="45700" anchor="t" anchorCtr="0">
            <a:normAutofit/>
          </a:bodyPr>
          <a:lstStyle/>
          <a:p>
            <a:pPr marL="457200" lvl="0" indent="-228600" algn="l" rtl="0">
              <a:lnSpc>
                <a:spcPct val="110000"/>
              </a:lnSpc>
              <a:spcBef>
                <a:spcPts val="0"/>
              </a:spcBef>
              <a:spcAft>
                <a:spcPts val="0"/>
              </a:spcAft>
              <a:buClr>
                <a:schemeClr val="accent1"/>
              </a:buClr>
              <a:buSzPts val="1600"/>
              <a:buFont typeface="Arial"/>
              <a:buChar char="•"/>
            </a:pPr>
            <a:r>
              <a:rPr lang="zh-CN" altLang="en-US" sz="1600">
                <a:solidFill>
                  <a:srgbClr val="FFFFFF"/>
                </a:solidFill>
                <a:latin typeface="Trebuchet MS" panose="020B0603020202020204" pitchFamily="34" charset="0"/>
                <a:ea typeface="黑体" panose="02010609060101010101" pitchFamily="49" charset="-122"/>
                <a:cs typeface="Trebuchet MS"/>
                <a:sym typeface="Trebuchet MS"/>
              </a:rPr>
              <a:t>人工智能（</a:t>
            </a:r>
            <a:r>
              <a:rPr lang="en-US" altLang="zh-CN" sz="1600">
                <a:solidFill>
                  <a:srgbClr val="FFFFFF"/>
                </a:solidFill>
                <a:latin typeface="Trebuchet MS" panose="020B0603020202020204" pitchFamily="34" charset="0"/>
                <a:ea typeface="黑体" panose="02010609060101010101" pitchFamily="49" charset="-122"/>
                <a:cs typeface="Trebuchet MS"/>
                <a:sym typeface="Trebuchet MS"/>
              </a:rPr>
              <a:t>AI</a:t>
            </a:r>
            <a:r>
              <a:rPr lang="zh-CN" altLang="en-US" sz="1600">
                <a:solidFill>
                  <a:srgbClr val="FFFFFF"/>
                </a:solidFill>
                <a:latin typeface="Trebuchet MS" panose="020B0603020202020204" pitchFamily="34" charset="0"/>
                <a:ea typeface="黑体" panose="02010609060101010101" pitchFamily="49" charset="-122"/>
                <a:cs typeface="Trebuchet MS"/>
                <a:sym typeface="Trebuchet MS"/>
              </a:rPr>
              <a:t>）的历史</a:t>
            </a:r>
          </a:p>
          <a:p>
            <a:pPr marL="457200" lvl="0" indent="-228600" algn="l" rtl="0">
              <a:lnSpc>
                <a:spcPct val="110000"/>
              </a:lnSpc>
              <a:spcBef>
                <a:spcPts val="900"/>
              </a:spcBef>
              <a:spcAft>
                <a:spcPts val="0"/>
              </a:spcAft>
              <a:buClr>
                <a:schemeClr val="accent1"/>
              </a:buClr>
              <a:buSzPts val="1600"/>
              <a:buFont typeface="Arial"/>
              <a:buChar char="•"/>
            </a:pPr>
            <a:r>
              <a:rPr lang="zh-CN" altLang="en-US" sz="1600">
                <a:solidFill>
                  <a:srgbClr val="FFFFFF"/>
                </a:solidFill>
                <a:latin typeface="Trebuchet MS" panose="020B0603020202020204" pitchFamily="34" charset="0"/>
                <a:ea typeface="黑体" panose="02010609060101010101" pitchFamily="49" charset="-122"/>
                <a:cs typeface="Trebuchet MS"/>
                <a:sym typeface="Trebuchet MS"/>
              </a:rPr>
              <a:t>深度学习的进化</a:t>
            </a:r>
          </a:p>
          <a:p>
            <a:pPr marL="457200" lvl="0" indent="-228600" algn="l" rtl="0">
              <a:lnSpc>
                <a:spcPct val="110000"/>
              </a:lnSpc>
              <a:spcBef>
                <a:spcPts val="900"/>
              </a:spcBef>
              <a:spcAft>
                <a:spcPts val="0"/>
              </a:spcAft>
              <a:buClr>
                <a:schemeClr val="accent1"/>
              </a:buClr>
              <a:buSzPts val="1600"/>
              <a:buFont typeface="Arial"/>
              <a:buChar char="•"/>
            </a:pPr>
            <a:r>
              <a:rPr lang="zh-CN" altLang="en-US" sz="1600">
                <a:solidFill>
                  <a:srgbClr val="FFFFFF"/>
                </a:solidFill>
                <a:latin typeface="Trebuchet MS" panose="020B0603020202020204" pitchFamily="34" charset="0"/>
                <a:ea typeface="黑体" panose="02010609060101010101" pitchFamily="49" charset="-122"/>
                <a:cs typeface="Trebuchet MS"/>
                <a:sym typeface="Trebuchet MS"/>
              </a:rPr>
              <a:t>深度学习是如何令世界改观的</a:t>
            </a:r>
          </a:p>
          <a:p>
            <a:pPr marL="457200" lvl="0" indent="-228600" algn="l" rtl="0">
              <a:lnSpc>
                <a:spcPct val="110000"/>
              </a:lnSpc>
              <a:spcBef>
                <a:spcPts val="900"/>
              </a:spcBef>
              <a:spcAft>
                <a:spcPts val="0"/>
              </a:spcAft>
              <a:buClr>
                <a:schemeClr val="accent1"/>
              </a:buClr>
              <a:buSzPts val="1600"/>
              <a:buFont typeface="Arial"/>
              <a:buChar char="•"/>
            </a:pPr>
            <a:r>
              <a:rPr lang="zh-CN" altLang="en-US" sz="1600">
                <a:solidFill>
                  <a:srgbClr val="FFFFFF"/>
                </a:solidFill>
                <a:latin typeface="Trebuchet MS" panose="020B0603020202020204" pitchFamily="34" charset="0"/>
                <a:ea typeface="黑体" panose="02010609060101010101" pitchFamily="49" charset="-122"/>
                <a:cs typeface="Trebuchet MS"/>
                <a:sym typeface="Trebuchet MS"/>
              </a:rPr>
              <a:t>本课程概览</a:t>
            </a:r>
          </a:p>
          <a:p>
            <a:pPr marL="457200" lvl="0" indent="-228600" algn="l" rtl="0">
              <a:lnSpc>
                <a:spcPct val="110000"/>
              </a:lnSpc>
              <a:spcBef>
                <a:spcPts val="900"/>
              </a:spcBef>
              <a:spcAft>
                <a:spcPts val="0"/>
              </a:spcAft>
              <a:buClr>
                <a:schemeClr val="accent1"/>
              </a:buClr>
              <a:buSzPts val="1600"/>
              <a:buFont typeface="Arial"/>
              <a:buChar char="•"/>
            </a:pPr>
            <a:r>
              <a:rPr lang="zh-CN" altLang="en-US" sz="1600">
                <a:solidFill>
                  <a:srgbClr val="FFFFFF"/>
                </a:solidFill>
                <a:latin typeface="Trebuchet MS" panose="020B0603020202020204" pitchFamily="34" charset="0"/>
                <a:ea typeface="黑体" panose="02010609060101010101" pitchFamily="49" charset="-122"/>
                <a:cs typeface="Trebuchet MS"/>
                <a:sym typeface="Trebuchet MS"/>
              </a:rPr>
              <a:t>第一个练习</a:t>
            </a:r>
            <a:endParaRPr lang="zh-CN" altLang="en-US" sz="1600" dirty="0">
              <a:solidFill>
                <a:srgbClr val="FFFFFF"/>
              </a:solidFill>
              <a:latin typeface="Trebuchet MS" panose="020B0603020202020204" pitchFamily="34" charset="0"/>
              <a:ea typeface="黑体" panose="02010609060101010101" pitchFamily="49" charset="-122"/>
              <a:cs typeface="Trebuchet MS"/>
              <a:sym typeface="Trebuchet MS"/>
            </a:endParaRPr>
          </a:p>
        </p:txBody>
      </p:sp>
      <p:pic>
        <p:nvPicPr>
          <p:cNvPr id="492" name="Google Shape;492;p7"/>
          <p:cNvPicPr preferRelativeResize="0"/>
          <p:nvPr/>
        </p:nvPicPr>
        <p:blipFill rotWithShape="1">
          <a:blip r:embed="rId3">
            <a:alphaModFix/>
          </a:blip>
          <a:srcRect t="1538" b="-1538"/>
          <a:stretch/>
        </p:blipFill>
        <p:spPr>
          <a:xfrm>
            <a:off x="0" y="5513832"/>
            <a:ext cx="10972800" cy="66865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97"/>
        <p:cNvGrpSpPr/>
        <p:nvPr/>
      </p:nvGrpSpPr>
      <p:grpSpPr>
        <a:xfrm>
          <a:off x="0" y="0"/>
          <a:ext cx="0" cy="0"/>
          <a:chOff x="0" y="0"/>
          <a:chExt cx="0" cy="0"/>
        </a:xfrm>
      </p:grpSpPr>
      <p:sp>
        <p:nvSpPr>
          <p:cNvPr id="498" name="Google Shape;498;p8"/>
          <p:cNvSpPr txBox="1">
            <a:spLocks noGrp="1"/>
          </p:cNvSpPr>
          <p:nvPr>
            <p:ph type="title"/>
          </p:nvPr>
        </p:nvSpPr>
        <p:spPr>
          <a:xfrm>
            <a:off x="498348" y="2790635"/>
            <a:ext cx="9976104" cy="590931"/>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None/>
            </a:pPr>
            <a:r>
              <a:rPr lang="zh-CN" altLang="en-US" dirty="0">
                <a:latin typeface="Trebuchet MS" panose="020B0603020202020204" pitchFamily="34" charset="0"/>
                <a:ea typeface="黑体" panose="02010609060101010101" pitchFamily="49" charset="-122"/>
                <a:cs typeface="Microsoft Yahei"/>
                <a:sym typeface="Microsoft Yahei"/>
              </a:rPr>
              <a:t>愉快地学习！</a:t>
            </a:r>
            <a:endParaRPr lang="zh-CN" altLang="en-US" dirty="0">
              <a:latin typeface="黑体" panose="02010609060101010101" pitchFamily="49" charset="-122"/>
              <a:ea typeface="黑体" panose="02010609060101010101" pitchFamily="49" charset="-122"/>
              <a:cs typeface="Trebuchet MS"/>
              <a:sym typeface="Trebuchet M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03"/>
        <p:cNvGrpSpPr/>
        <p:nvPr/>
      </p:nvGrpSpPr>
      <p:grpSpPr>
        <a:xfrm>
          <a:off x="0" y="0"/>
          <a:ext cx="0" cy="0"/>
          <a:chOff x="0" y="0"/>
          <a:chExt cx="0" cy="0"/>
        </a:xfrm>
      </p:grpSpPr>
      <p:sp>
        <p:nvSpPr>
          <p:cNvPr id="504" name="Google Shape;504;p9"/>
          <p:cNvSpPr/>
          <p:nvPr/>
        </p:nvSpPr>
        <p:spPr>
          <a:xfrm>
            <a:off x="725556" y="2391362"/>
            <a:ext cx="4572001" cy="3126486"/>
          </a:xfrm>
          <a:prstGeom prst="rect">
            <a:avLst/>
          </a:prstGeom>
          <a:solidFill>
            <a:srgbClr val="E7EBF5"/>
          </a:solidFill>
          <a:ln w="38100" cap="flat" cmpd="sng">
            <a:solidFill>
              <a:schemeClr val="lt1"/>
            </a:solidFill>
            <a:prstDash val="solid"/>
            <a:round/>
            <a:headEnd type="none" w="sm" len="sm"/>
            <a:tailEnd type="none" w="sm" len="sm"/>
          </a:ln>
          <a:effectLst>
            <a:outerShdw blurRad="50800" dist="38100" dir="8100000" algn="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505" name="Google Shape;505;p9"/>
          <p:cNvSpPr txBox="1">
            <a:spLocks noGrp="1"/>
          </p:cNvSpPr>
          <p:nvPr>
            <p:ph type="title"/>
          </p:nvPr>
        </p:nvSpPr>
        <p:spPr>
          <a:xfrm>
            <a:off x="498348" y="654352"/>
            <a:ext cx="9976104" cy="590931"/>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None/>
            </a:pPr>
            <a:r>
              <a:rPr lang="zh-CN" altLang="en-US">
                <a:latin typeface="Trebuchet MS" panose="020B0603020202020204" pitchFamily="34" charset="0"/>
                <a:ea typeface="黑体" panose="02010609060101010101" pitchFamily="49" charset="-122"/>
                <a:cs typeface="Trebuchet MS"/>
                <a:sym typeface="Trebuchet MS"/>
              </a:rPr>
              <a:t>人类与机器学习对比</a:t>
            </a:r>
            <a:endParaRPr lang="zh-CN" altLang="en-US" dirty="0">
              <a:latin typeface="Trebuchet MS" panose="020B0603020202020204" pitchFamily="34" charset="0"/>
              <a:ea typeface="黑体" panose="02010609060101010101" pitchFamily="49" charset="-122"/>
              <a:cs typeface="Trebuchet MS"/>
              <a:sym typeface="Trebuchet MS"/>
            </a:endParaRPr>
          </a:p>
        </p:txBody>
      </p:sp>
      <p:sp>
        <p:nvSpPr>
          <p:cNvPr id="506" name="Google Shape;506;p9"/>
          <p:cNvSpPr txBox="1">
            <a:spLocks noGrp="1"/>
          </p:cNvSpPr>
          <p:nvPr>
            <p:ph type="body" idx="3"/>
          </p:nvPr>
        </p:nvSpPr>
        <p:spPr>
          <a:xfrm>
            <a:off x="498348" y="1242914"/>
            <a:ext cx="9976104" cy="525463"/>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0"/>
              </a:spcBef>
              <a:spcAft>
                <a:spcPts val="0"/>
              </a:spcAft>
              <a:buSzPts val="2400"/>
              <a:buFont typeface="Trebuchet MS"/>
              <a:buNone/>
            </a:pPr>
            <a:r>
              <a:rPr lang="zh-CN" altLang="en-US">
                <a:latin typeface="Trebuchet MS" panose="020B0603020202020204" pitchFamily="34" charset="0"/>
                <a:ea typeface="黑体" panose="02010609060101010101" pitchFamily="49" charset="-122"/>
                <a:cs typeface="Trebuchet MS"/>
                <a:sym typeface="Trebuchet MS"/>
              </a:rPr>
              <a:t>放松性警觉</a:t>
            </a:r>
            <a:endParaRPr lang="zh-CN" altLang="en-US" dirty="0">
              <a:latin typeface="Trebuchet MS" panose="020B0603020202020204" pitchFamily="34" charset="0"/>
              <a:ea typeface="黑体" panose="02010609060101010101" pitchFamily="49" charset="-122"/>
              <a:cs typeface="Trebuchet MS"/>
              <a:sym typeface="Trebuchet MS"/>
            </a:endParaRPr>
          </a:p>
        </p:txBody>
      </p:sp>
      <p:graphicFrame>
        <p:nvGraphicFramePr>
          <p:cNvPr id="507" name="Google Shape;507;p9"/>
          <p:cNvGraphicFramePr/>
          <p:nvPr>
            <p:extLst>
              <p:ext uri="{D42A27DB-BD31-4B8C-83A1-F6EECF244321}">
                <p14:modId xmlns:p14="http://schemas.microsoft.com/office/powerpoint/2010/main" val="1287060930"/>
              </p:ext>
            </p:extLst>
          </p:nvPr>
        </p:nvGraphicFramePr>
        <p:xfrm>
          <a:off x="5764757" y="2395178"/>
          <a:ext cx="4474325" cy="3126450"/>
        </p:xfrm>
        <a:graphic>
          <a:graphicData uri="http://schemas.openxmlformats.org/drawingml/2006/table">
            <a:tbl>
              <a:tblPr firstRow="1" bandRow="1">
                <a:noFill/>
                <a:tableStyleId>{87DD0003-2431-4A49-8B02-F74AA676175C}</a:tableStyleId>
              </a:tblPr>
              <a:tblGrid>
                <a:gridCol w="2140025">
                  <a:extLst>
                    <a:ext uri="{9D8B030D-6E8A-4147-A177-3AD203B41FA5}">
                      <a16:colId xmlns:a16="http://schemas.microsoft.com/office/drawing/2014/main" val="20000"/>
                    </a:ext>
                  </a:extLst>
                </a:gridCol>
                <a:gridCol w="2334300">
                  <a:extLst>
                    <a:ext uri="{9D8B030D-6E8A-4147-A177-3AD203B41FA5}">
                      <a16:colId xmlns:a16="http://schemas.microsoft.com/office/drawing/2014/main" val="20001"/>
                    </a:ext>
                  </a:extLst>
                </a:gridCol>
              </a:tblGrid>
              <a:tr h="762750">
                <a:tc>
                  <a:txBody>
                    <a:bodyPr/>
                    <a:lstStyle/>
                    <a:p>
                      <a:pPr marL="0" marR="0" lvl="0" indent="0" algn="ctr" rtl="0">
                        <a:spcBef>
                          <a:spcPts val="0"/>
                        </a:spcBef>
                        <a:spcAft>
                          <a:spcPts val="0"/>
                        </a:spcAft>
                        <a:buNone/>
                      </a:pPr>
                      <a:r>
                        <a:rPr lang="zh-CN" altLang="en-US" sz="3200" u="none" strike="noStrike" cap="none">
                          <a:latin typeface="Trebuchet MS" panose="020B0603020202020204" pitchFamily="34" charset="0"/>
                          <a:ea typeface="黑体" panose="02010609060101010101" pitchFamily="49" charset="-122"/>
                          <a:cs typeface="Trebuchet MS"/>
                          <a:sym typeface="Trebuchet MS"/>
                        </a:rPr>
                        <a:t>人类</a:t>
                      </a:r>
                      <a:endParaRPr lang="zh-CN" altLang="en-US" sz="3200" u="none" strike="noStrike" cap="none" dirty="0">
                        <a:latin typeface="Trebuchet MS" panose="020B0603020202020204" pitchFamily="34" charset="0"/>
                        <a:ea typeface="黑体" panose="02010609060101010101" pitchFamily="49" charset="-122"/>
                        <a:cs typeface="Trebuchet MS"/>
                        <a:sym typeface="Trebuchet MS"/>
                      </a:endParaRPr>
                    </a:p>
                  </a:txBody>
                  <a:tcPr marL="125725" marR="125725" marT="62875" marB="62875" anchor="ctr"/>
                </a:tc>
                <a:tc>
                  <a:txBody>
                    <a:bodyPr/>
                    <a:lstStyle/>
                    <a:p>
                      <a:pPr marL="0" marR="0" lvl="0" indent="0" algn="ctr" rtl="0">
                        <a:spcBef>
                          <a:spcPts val="0"/>
                        </a:spcBef>
                        <a:spcAft>
                          <a:spcPts val="0"/>
                        </a:spcAft>
                        <a:buNone/>
                      </a:pPr>
                      <a:r>
                        <a:rPr lang="zh-CN" altLang="en-US" sz="3200" u="none" strike="noStrike" cap="none">
                          <a:latin typeface="Trebuchet MS" panose="020B0603020202020204" pitchFamily="34" charset="0"/>
                          <a:ea typeface="黑体" panose="02010609060101010101" pitchFamily="49" charset="-122"/>
                          <a:cs typeface="Trebuchet MS"/>
                          <a:sym typeface="Trebuchet MS"/>
                        </a:rPr>
                        <a:t>机器</a:t>
                      </a:r>
                      <a:endParaRPr lang="zh-CN" altLang="en-US" sz="3200" u="none" strike="noStrike" cap="none" dirty="0">
                        <a:latin typeface="Trebuchet MS" panose="020B0603020202020204" pitchFamily="34" charset="0"/>
                        <a:ea typeface="黑体" panose="02010609060101010101" pitchFamily="49" charset="-122"/>
                        <a:cs typeface="Trebuchet MS"/>
                        <a:sym typeface="Trebuchet MS"/>
                      </a:endParaRPr>
                    </a:p>
                  </a:txBody>
                  <a:tcPr marL="125725" marR="125725" marT="62875" marB="62875" anchor="ctr"/>
                </a:tc>
                <a:extLst>
                  <a:ext uri="{0D108BD9-81ED-4DB2-BD59-A6C34878D82A}">
                    <a16:rowId xmlns:a16="http://schemas.microsoft.com/office/drawing/2014/main" val="10000"/>
                  </a:ext>
                </a:extLst>
              </a:tr>
              <a:tr h="1181850">
                <a:tc>
                  <a:txBody>
                    <a:bodyPr/>
                    <a:lstStyle/>
                    <a:p>
                      <a:pPr marL="0" marR="0" lvl="0" indent="0" algn="ctr" rtl="0">
                        <a:spcBef>
                          <a:spcPts val="0"/>
                        </a:spcBef>
                        <a:spcAft>
                          <a:spcPts val="0"/>
                        </a:spcAft>
                        <a:buNone/>
                      </a:pPr>
                      <a:r>
                        <a:rPr lang="zh-CN" altLang="en-US" sz="2000" b="1" u="none" strike="noStrike" cap="none">
                          <a:solidFill>
                            <a:srgbClr val="000000"/>
                          </a:solidFill>
                          <a:latin typeface="Trebuchet MS" panose="020B0603020202020204" pitchFamily="34" charset="0"/>
                          <a:ea typeface="黑体" panose="02010609060101010101" pitchFamily="49" charset="-122"/>
                          <a:cs typeface="Trebuchet MS"/>
                          <a:sym typeface="Trebuchet MS"/>
                        </a:rPr>
                        <a:t>休息和消化</a:t>
                      </a:r>
                      <a:endParaRPr lang="zh-CN" altLang="en-US" sz="2000" b="1" u="none" strike="noStrike" cap="none" dirty="0">
                        <a:solidFill>
                          <a:srgbClr val="000000"/>
                        </a:solidFill>
                        <a:latin typeface="Trebuchet MS" panose="020B0603020202020204" pitchFamily="34" charset="0"/>
                        <a:ea typeface="黑体" panose="02010609060101010101" pitchFamily="49" charset="-122"/>
                        <a:cs typeface="Trebuchet MS"/>
                        <a:sym typeface="Trebuchet MS"/>
                      </a:endParaRPr>
                    </a:p>
                  </a:txBody>
                  <a:tcPr marL="125725" marR="125725" marT="62875" marB="62875" anchor="ctr"/>
                </a:tc>
                <a:tc>
                  <a:txBody>
                    <a:bodyPr/>
                    <a:lstStyle/>
                    <a:p>
                      <a:pPr marL="0" marR="0" lvl="0" indent="0" algn="ctr" rtl="0">
                        <a:spcBef>
                          <a:spcPts val="0"/>
                        </a:spcBef>
                        <a:spcAft>
                          <a:spcPts val="0"/>
                        </a:spcAft>
                        <a:buNone/>
                      </a:pPr>
                      <a:r>
                        <a:rPr lang="zh-CN" altLang="en-US" sz="2000" b="1" u="none" strike="noStrike" cap="none">
                          <a:solidFill>
                            <a:srgbClr val="000000"/>
                          </a:solidFill>
                          <a:latin typeface="Trebuchet MS" panose="020B0603020202020204" pitchFamily="34" charset="0"/>
                          <a:ea typeface="黑体" panose="02010609060101010101" pitchFamily="49" charset="-122"/>
                          <a:cs typeface="Trebuchet MS"/>
                          <a:sym typeface="Trebuchet MS"/>
                        </a:rPr>
                        <a:t>训练</a:t>
                      </a:r>
                      <a:endParaRPr lang="zh-CN" altLang="en-US" sz="2000" b="1" u="none" strike="noStrike" cap="none" dirty="0">
                        <a:solidFill>
                          <a:srgbClr val="000000"/>
                        </a:solidFill>
                        <a:latin typeface="Trebuchet MS" panose="020B0603020202020204" pitchFamily="34" charset="0"/>
                        <a:ea typeface="黑体" panose="02010609060101010101" pitchFamily="49" charset="-122"/>
                        <a:cs typeface="Trebuchet MS"/>
                        <a:sym typeface="Trebuchet MS"/>
                      </a:endParaRPr>
                    </a:p>
                  </a:txBody>
                  <a:tcPr marL="125725" marR="125725" marT="62875" marB="62875" anchor="ctr"/>
                </a:tc>
                <a:extLst>
                  <a:ext uri="{0D108BD9-81ED-4DB2-BD59-A6C34878D82A}">
                    <a16:rowId xmlns:a16="http://schemas.microsoft.com/office/drawing/2014/main" val="10001"/>
                  </a:ext>
                </a:extLst>
              </a:tr>
              <a:tr h="1181850">
                <a:tc>
                  <a:txBody>
                    <a:bodyPr/>
                    <a:lstStyle/>
                    <a:p>
                      <a:pPr marL="0" marR="0" lvl="0" indent="0" algn="ctr" rtl="0">
                        <a:spcBef>
                          <a:spcPts val="0"/>
                        </a:spcBef>
                        <a:spcAft>
                          <a:spcPts val="0"/>
                        </a:spcAft>
                        <a:buNone/>
                      </a:pPr>
                      <a:r>
                        <a:rPr lang="zh-CN" altLang="en-US" sz="2000" b="1" u="none" strike="noStrike" cap="none">
                          <a:solidFill>
                            <a:srgbClr val="000000"/>
                          </a:solidFill>
                          <a:latin typeface="Trebuchet MS" panose="020B0603020202020204" pitchFamily="34" charset="0"/>
                          <a:ea typeface="黑体" panose="02010609060101010101" pitchFamily="49" charset="-122"/>
                          <a:cs typeface="Trebuchet MS"/>
                          <a:sym typeface="Trebuchet MS"/>
                        </a:rPr>
                        <a:t>战斗或逃跑</a:t>
                      </a:r>
                      <a:endParaRPr lang="zh-CN" altLang="en-US" sz="2000" b="1" u="none" strike="noStrike" cap="none" dirty="0">
                        <a:solidFill>
                          <a:srgbClr val="000000"/>
                        </a:solidFill>
                        <a:latin typeface="Trebuchet MS" panose="020B0603020202020204" pitchFamily="34" charset="0"/>
                        <a:ea typeface="黑体" panose="02010609060101010101" pitchFamily="49" charset="-122"/>
                        <a:cs typeface="Trebuchet MS"/>
                        <a:sym typeface="Trebuchet MS"/>
                      </a:endParaRPr>
                    </a:p>
                  </a:txBody>
                  <a:tcPr marL="125725" marR="125725" marT="62875" marB="62875" anchor="ctr"/>
                </a:tc>
                <a:tc>
                  <a:txBody>
                    <a:bodyPr/>
                    <a:lstStyle/>
                    <a:p>
                      <a:pPr marL="0" marR="0" lvl="0" indent="0" algn="ctr" rtl="0">
                        <a:spcBef>
                          <a:spcPts val="0"/>
                        </a:spcBef>
                        <a:spcAft>
                          <a:spcPts val="0"/>
                        </a:spcAft>
                        <a:buNone/>
                      </a:pPr>
                      <a:r>
                        <a:rPr lang="zh-CN" altLang="en-US" sz="2000" b="1" u="none" strike="noStrike" cap="none">
                          <a:solidFill>
                            <a:srgbClr val="000000"/>
                          </a:solidFill>
                          <a:latin typeface="Trebuchet MS" panose="020B0603020202020204" pitchFamily="34" charset="0"/>
                          <a:ea typeface="黑体" panose="02010609060101010101" pitchFamily="49" charset="-122"/>
                          <a:cs typeface="Trebuchet MS"/>
                          <a:sym typeface="Trebuchet MS"/>
                        </a:rPr>
                        <a:t>预测</a:t>
                      </a:r>
                      <a:endParaRPr lang="zh-CN" altLang="en-US" sz="2000" b="1" u="none" strike="noStrike" cap="none" dirty="0">
                        <a:solidFill>
                          <a:srgbClr val="000000"/>
                        </a:solidFill>
                        <a:latin typeface="Trebuchet MS" panose="020B0603020202020204" pitchFamily="34" charset="0"/>
                        <a:ea typeface="黑体" panose="02010609060101010101" pitchFamily="49" charset="-122"/>
                        <a:cs typeface="Trebuchet MS"/>
                        <a:sym typeface="Trebuchet MS"/>
                      </a:endParaRPr>
                    </a:p>
                  </a:txBody>
                  <a:tcPr marL="125725" marR="125725" marT="62875" marB="62875" anchor="ctr"/>
                </a:tc>
                <a:extLst>
                  <a:ext uri="{0D108BD9-81ED-4DB2-BD59-A6C34878D82A}">
                    <a16:rowId xmlns:a16="http://schemas.microsoft.com/office/drawing/2014/main" val="10002"/>
                  </a:ext>
                </a:extLst>
              </a:tr>
            </a:tbl>
          </a:graphicData>
        </a:graphic>
      </p:graphicFrame>
      <p:pic>
        <p:nvPicPr>
          <p:cNvPr id="508" name="Google Shape;508;p9" descr="Robot Hand"/>
          <p:cNvPicPr preferRelativeResize="0">
            <a:picLocks noGrp="1"/>
          </p:cNvPicPr>
          <p:nvPr>
            <p:ph type="body" idx="1"/>
          </p:nvPr>
        </p:nvPicPr>
        <p:blipFill rotWithShape="1">
          <a:blip r:embed="rId3">
            <a:alphaModFix/>
          </a:blip>
          <a:srcRect/>
          <a:stretch/>
        </p:blipFill>
        <p:spPr>
          <a:xfrm>
            <a:off x="1320377" y="3298297"/>
            <a:ext cx="1249754" cy="1146282"/>
          </a:xfrm>
          <a:prstGeom prst="rect">
            <a:avLst/>
          </a:prstGeom>
          <a:noFill/>
          <a:ln>
            <a:noFill/>
          </a:ln>
        </p:spPr>
      </p:pic>
      <p:pic>
        <p:nvPicPr>
          <p:cNvPr id="509" name="Google Shape;509;p9" descr="Dancing"/>
          <p:cNvPicPr preferRelativeResize="0"/>
          <p:nvPr/>
        </p:nvPicPr>
        <p:blipFill rotWithShape="1">
          <a:blip r:embed="rId4">
            <a:alphaModFix/>
          </a:blip>
          <a:srcRect/>
          <a:stretch/>
        </p:blipFill>
        <p:spPr>
          <a:xfrm>
            <a:off x="3941088" y="3405387"/>
            <a:ext cx="1034372" cy="888306"/>
          </a:xfrm>
          <a:prstGeom prst="rect">
            <a:avLst/>
          </a:prstGeom>
          <a:noFill/>
          <a:ln>
            <a:noFill/>
          </a:ln>
        </p:spPr>
      </p:pic>
      <p:sp>
        <p:nvSpPr>
          <p:cNvPr id="510" name="Google Shape;510;p9"/>
          <p:cNvSpPr/>
          <p:nvPr/>
        </p:nvSpPr>
        <p:spPr>
          <a:xfrm>
            <a:off x="1435822" y="2391361"/>
            <a:ext cx="3183139" cy="2053217"/>
          </a:xfrm>
          <a:custGeom>
            <a:avLst/>
            <a:gdLst/>
            <a:ahLst/>
            <a:cxnLst/>
            <a:rect l="l" t="t" r="r" b="b"/>
            <a:pathLst>
              <a:path w="120000" h="120000" extrusionOk="0">
                <a:moveTo>
                  <a:pt x="8032" y="53957"/>
                </a:moveTo>
                <a:lnTo>
                  <a:pt x="8032" y="53957"/>
                </a:lnTo>
                <a:cubicBezTo>
                  <a:pt x="10952" y="32706"/>
                  <a:pt x="28771" y="15778"/>
                  <a:pt x="51766" y="12411"/>
                </a:cubicBezTo>
                <a:cubicBezTo>
                  <a:pt x="74761" y="9043"/>
                  <a:pt x="97412" y="20045"/>
                  <a:pt x="107360" y="39412"/>
                </a:cubicBezTo>
                <a:lnTo>
                  <a:pt x="114369" y="37898"/>
                </a:lnTo>
                <a:lnTo>
                  <a:pt x="107376" y="49763"/>
                </a:lnTo>
                <a:lnTo>
                  <a:pt x="92189" y="42690"/>
                </a:lnTo>
                <a:lnTo>
                  <a:pt x="98999" y="41219"/>
                </a:lnTo>
                <a:lnTo>
                  <a:pt x="98999" y="41219"/>
                </a:lnTo>
                <a:cubicBezTo>
                  <a:pt x="89262" y="27617"/>
                  <a:pt x="70102" y="20553"/>
                  <a:pt x="51235" y="23610"/>
                </a:cubicBezTo>
                <a:cubicBezTo>
                  <a:pt x="32369" y="26667"/>
                  <a:pt x="17923" y="39176"/>
                  <a:pt x="15223" y="54793"/>
                </a:cubicBezTo>
                <a:close/>
              </a:path>
            </a:pathLst>
          </a:custGeom>
          <a:gradFill>
            <a:gsLst>
              <a:gs pos="0">
                <a:srgbClr val="CBD5EA"/>
              </a:gs>
              <a:gs pos="80000">
                <a:srgbClr val="008053"/>
              </a:gs>
              <a:gs pos="100000">
                <a:srgbClr val="008354"/>
              </a:gs>
            </a:gsLst>
            <a:lin ang="10800000" scaled="0"/>
          </a:gradFill>
          <a:ln w="9525" cap="flat" cmpd="sng">
            <a:solidFill>
              <a:schemeClr val="accent1"/>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511" name="Google Shape;511;p9"/>
          <p:cNvSpPr/>
          <p:nvPr/>
        </p:nvSpPr>
        <p:spPr>
          <a:xfrm rot="10800000">
            <a:off x="1455697" y="3528391"/>
            <a:ext cx="3183139" cy="1896034"/>
          </a:xfrm>
          <a:custGeom>
            <a:avLst/>
            <a:gdLst/>
            <a:ahLst/>
            <a:cxnLst/>
            <a:rect l="l" t="t" r="r" b="b"/>
            <a:pathLst>
              <a:path w="120000" h="120000" extrusionOk="0">
                <a:moveTo>
                  <a:pt x="9083" y="53589"/>
                </a:moveTo>
                <a:lnTo>
                  <a:pt x="9083" y="53589"/>
                </a:lnTo>
                <a:cubicBezTo>
                  <a:pt x="12244" y="33844"/>
                  <a:pt x="29503" y="18211"/>
                  <a:pt x="51695" y="14990"/>
                </a:cubicBezTo>
                <a:cubicBezTo>
                  <a:pt x="73886" y="11770"/>
                  <a:pt x="95864" y="21709"/>
                  <a:pt x="105957" y="39530"/>
                </a:cubicBezTo>
                <a:lnTo>
                  <a:pt x="113282" y="39442"/>
                </a:lnTo>
                <a:lnTo>
                  <a:pt x="108118" y="59425"/>
                </a:lnTo>
                <a:lnTo>
                  <a:pt x="89529" y="39726"/>
                </a:lnTo>
                <a:lnTo>
                  <a:pt x="96196" y="39647"/>
                </a:lnTo>
                <a:lnTo>
                  <a:pt x="96196" y="39647"/>
                </a:lnTo>
                <a:cubicBezTo>
                  <a:pt x="85541" y="28411"/>
                  <a:pt x="67167" y="23200"/>
                  <a:pt x="49594" y="26430"/>
                </a:cubicBezTo>
                <a:cubicBezTo>
                  <a:pt x="32020" y="29660"/>
                  <a:pt x="18684" y="40700"/>
                  <a:pt x="15769" y="54431"/>
                </a:cubicBezTo>
                <a:close/>
              </a:path>
            </a:pathLst>
          </a:custGeom>
          <a:gradFill>
            <a:gsLst>
              <a:gs pos="0">
                <a:srgbClr val="CBD5EA"/>
              </a:gs>
              <a:gs pos="80000">
                <a:srgbClr val="008053"/>
              </a:gs>
              <a:gs pos="100000">
                <a:srgbClr val="008354"/>
              </a:gs>
            </a:gsLst>
            <a:lin ang="0" scaled="0"/>
          </a:gradFill>
          <a:ln w="9525" cap="flat" cmpd="sng">
            <a:solidFill>
              <a:srgbClr val="00734F"/>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0" name="TextBox 9">
            <a:extLst>
              <a:ext uri="{FF2B5EF4-FFF2-40B4-BE49-F238E27FC236}">
                <a16:creationId xmlns:a16="http://schemas.microsoft.com/office/drawing/2014/main" id="{17D65C33-8F8C-4085-8B45-99E181E848F0}"/>
              </a:ext>
            </a:extLst>
          </p:cNvPr>
          <p:cNvSpPr txBox="1"/>
          <p:nvPr/>
        </p:nvSpPr>
        <p:spPr>
          <a:xfrm>
            <a:off x="1" y="5972145"/>
            <a:ext cx="4140200" cy="200055"/>
          </a:xfrm>
          <a:prstGeom prst="rect">
            <a:avLst/>
          </a:prstGeom>
          <a:noFill/>
          <a:ln w="6350" cap="flat" cmpd="sng" algn="ctr">
            <a:noFill/>
            <a:prstDash val="solid"/>
          </a:ln>
          <a:effectLst/>
        </p:spPr>
        <p:txBody>
          <a:bodyPr wrap="square">
            <a:spAutoFit/>
          </a:bodyPr>
          <a:lstStyle/>
          <a:p>
            <a:pPr marL="0" marR="0" lvl="0" indent="0" algn="l" defTabSz="152370" rtl="0" eaLnBrk="1" fontAlgn="base" latinLnBrk="0" hangingPunct="1">
              <a:lnSpc>
                <a:spcPct val="100000"/>
              </a:lnSpc>
              <a:spcBef>
                <a:spcPct val="0"/>
              </a:spcBef>
              <a:spcAft>
                <a:spcPct val="0"/>
              </a:spcAft>
              <a:buClrTx/>
              <a:buSzTx/>
              <a:buFontTx/>
              <a:buNone/>
              <a:tabLst/>
              <a:defRPr/>
            </a:pPr>
            <a:r>
              <a:rPr kumimoji="0" lang="en-US" altLang="zh-CN" sz="700" b="0" i="0" u="none" strike="noStrike" kern="1200" cap="none" spc="0" normalizeH="0" baseline="0" noProof="0" dirty="0">
                <a:ln>
                  <a:noFill/>
                </a:ln>
                <a:solidFill>
                  <a:schemeClr val="bg2"/>
                </a:solidFill>
                <a:effectLst/>
                <a:uLnTx/>
                <a:uFillTx/>
                <a:latin typeface="Arial" panose="020B0604020202020204" pitchFamily="34" charset="0"/>
                <a:ea typeface="SimHei" panose="02010609060101010101" pitchFamily="49" charset="-122"/>
                <a:cs typeface="Arial" panose="020B0604020202020204" pitchFamily="34" charset="0"/>
                <a:sym typeface="Arial"/>
              </a:rPr>
              <a:t>Copyright © 2024 NVIDIA Corporation. </a:t>
            </a:r>
            <a:r>
              <a:rPr kumimoji="0" lang="zh-CN" altLang="en-US" sz="700" b="0" i="0" u="none" strike="noStrike" kern="1200" cap="none" spc="0" normalizeH="0" baseline="0" noProof="0" dirty="0">
                <a:ln>
                  <a:noFill/>
                </a:ln>
                <a:solidFill>
                  <a:schemeClr val="bg2"/>
                </a:solidFill>
                <a:effectLst/>
                <a:uLnTx/>
                <a:uFillTx/>
                <a:latin typeface="Arial" panose="020B0604020202020204" pitchFamily="34" charset="0"/>
                <a:ea typeface="SimHei" panose="02010609060101010101" pitchFamily="49" charset="-122"/>
                <a:cs typeface="Arial" panose="020B0604020202020204" pitchFamily="34" charset="0"/>
                <a:sym typeface="Arial"/>
              </a:rPr>
              <a:t>本材料是 </a:t>
            </a:r>
            <a:r>
              <a:rPr kumimoji="0" lang="en-US" altLang="zh-CN" sz="700" b="0" i="0" u="none" strike="noStrike" kern="1200" cap="none" spc="0" normalizeH="0" baseline="0" noProof="0" dirty="0">
                <a:ln>
                  <a:noFill/>
                </a:ln>
                <a:solidFill>
                  <a:schemeClr val="bg2"/>
                </a:solidFill>
                <a:effectLst/>
                <a:uLnTx/>
                <a:uFillTx/>
                <a:latin typeface="Arial" panose="020B0604020202020204" pitchFamily="34" charset="0"/>
                <a:ea typeface="SimHei" panose="02010609060101010101" pitchFamily="49" charset="-122"/>
                <a:cs typeface="Arial" panose="020B0604020202020204" pitchFamily="34" charset="0"/>
                <a:sym typeface="Arial"/>
              </a:rPr>
              <a:t>NVIDIA </a:t>
            </a:r>
            <a:r>
              <a:rPr kumimoji="0" lang="zh-CN" altLang="en-US" sz="700" b="0" i="0" u="none" strike="noStrike" kern="1200" cap="none" spc="0" normalizeH="0" baseline="0" noProof="0" dirty="0">
                <a:ln>
                  <a:noFill/>
                </a:ln>
                <a:solidFill>
                  <a:schemeClr val="bg2"/>
                </a:solidFill>
                <a:effectLst/>
                <a:uLnTx/>
                <a:uFillTx/>
                <a:latin typeface="Arial" panose="020B0604020202020204" pitchFamily="34" charset="0"/>
                <a:ea typeface="SimHei" panose="02010609060101010101" pitchFamily="49" charset="-122"/>
                <a:cs typeface="Arial" panose="020B0604020202020204" pitchFamily="34" charset="0"/>
                <a:sym typeface="Arial"/>
              </a:rPr>
              <a:t>的专有信息，未经 </a:t>
            </a:r>
            <a:r>
              <a:rPr kumimoji="0" lang="en-US" altLang="zh-CN" sz="700" b="0" i="0" u="none" strike="noStrike" kern="1200" cap="none" spc="0" normalizeH="0" baseline="0" noProof="0" dirty="0">
                <a:ln>
                  <a:noFill/>
                </a:ln>
                <a:solidFill>
                  <a:schemeClr val="bg2"/>
                </a:solidFill>
                <a:effectLst/>
                <a:uLnTx/>
                <a:uFillTx/>
                <a:latin typeface="Arial" panose="020B0604020202020204" pitchFamily="34" charset="0"/>
                <a:ea typeface="SimHei" panose="02010609060101010101" pitchFamily="49" charset="-122"/>
                <a:cs typeface="Arial" panose="020B0604020202020204" pitchFamily="34" charset="0"/>
                <a:sym typeface="Arial"/>
              </a:rPr>
              <a:t>NVIDIA </a:t>
            </a:r>
            <a:r>
              <a:rPr kumimoji="0" lang="zh-CN" altLang="en-US" sz="700" b="0" i="0" u="none" strike="noStrike" kern="1200" cap="none" spc="0" normalizeH="0" baseline="0" noProof="0" dirty="0">
                <a:ln>
                  <a:noFill/>
                </a:ln>
                <a:solidFill>
                  <a:schemeClr val="bg2"/>
                </a:solidFill>
                <a:effectLst/>
                <a:uLnTx/>
                <a:uFillTx/>
                <a:latin typeface="Arial" panose="020B0604020202020204" pitchFamily="34" charset="0"/>
                <a:ea typeface="SimHei" panose="02010609060101010101" pitchFamily="49" charset="-122"/>
                <a:cs typeface="Arial" panose="020B0604020202020204" pitchFamily="34" charset="0"/>
                <a:sym typeface="Arial"/>
              </a:rPr>
              <a:t>授权不得分发。</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theme/theme1.xml><?xml version="1.0" encoding="utf-8"?>
<a:theme xmlns:a="http://schemas.openxmlformats.org/drawingml/2006/main" name="Title &amp; Bullet">
  <a:themeElements>
    <a:clrScheme name="2015 WHITE Template">
      <a:dk1>
        <a:srgbClr val="B3B3B3"/>
      </a:dk1>
      <a:lt1>
        <a:srgbClr val="FFFFFF"/>
      </a:lt1>
      <a:dk2>
        <a:srgbClr val="000000"/>
      </a:dk2>
      <a:lt2>
        <a:srgbClr val="76B900"/>
      </a:lt2>
      <a:accent1>
        <a:srgbClr val="0071C5"/>
      </a:accent1>
      <a:accent2>
        <a:srgbClr val="007450"/>
      </a:accent2>
      <a:accent3>
        <a:srgbClr val="9A4216"/>
      </a:accent3>
      <a:accent4>
        <a:srgbClr val="505050"/>
      </a:accent4>
      <a:accent5>
        <a:srgbClr val="9E1212"/>
      </a:accent5>
      <a:accent6>
        <a:srgbClr val="0D3481"/>
      </a:accent6>
      <a:hlink>
        <a:srgbClr val="76B900"/>
      </a:hlink>
      <a:folHlink>
        <a:srgbClr val="00482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Gallery">
  <a:themeElements>
    <a:clrScheme name="Gallery">
      <a:dk1>
        <a:srgbClr val="000000"/>
      </a:dk1>
      <a:lt1>
        <a:srgbClr val="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Gallery">
  <a:themeElements>
    <a:clrScheme name="Gallery">
      <a:dk1>
        <a:srgbClr val="000000"/>
      </a:dk1>
      <a:lt1>
        <a:srgbClr val="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11_Title &amp; Bullet">
  <a:themeElements>
    <a:clrScheme name="Custom 4">
      <a:dk1>
        <a:srgbClr val="B3B3B3"/>
      </a:dk1>
      <a:lt1>
        <a:srgbClr val="FFFFFF"/>
      </a:lt1>
      <a:dk2>
        <a:srgbClr val="000000"/>
      </a:dk2>
      <a:lt2>
        <a:srgbClr val="76B900"/>
      </a:lt2>
      <a:accent1>
        <a:srgbClr val="008564"/>
      </a:accent1>
      <a:accent2>
        <a:srgbClr val="5D1682"/>
      </a:accent2>
      <a:accent3>
        <a:srgbClr val="0C34BD"/>
      </a:accent3>
      <a:accent4>
        <a:srgbClr val="4A4A4A"/>
      </a:accent4>
      <a:accent5>
        <a:srgbClr val="6E6E6E"/>
      </a:accent5>
      <a:accent6>
        <a:srgbClr val="0071C5"/>
      </a:accent6>
      <a:hlink>
        <a:srgbClr val="76B900"/>
      </a:hlink>
      <a:folHlink>
        <a:srgbClr val="00482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1_Title &amp; Bullet">
  <a:themeElements>
    <a:clrScheme name="2015 WHITE Template">
      <a:dk1>
        <a:srgbClr val="B3B3B3"/>
      </a:dk1>
      <a:lt1>
        <a:srgbClr val="FFFFFF"/>
      </a:lt1>
      <a:dk2>
        <a:srgbClr val="000000"/>
      </a:dk2>
      <a:lt2>
        <a:srgbClr val="76B900"/>
      </a:lt2>
      <a:accent1>
        <a:srgbClr val="0071C5"/>
      </a:accent1>
      <a:accent2>
        <a:srgbClr val="007450"/>
      </a:accent2>
      <a:accent3>
        <a:srgbClr val="9A4216"/>
      </a:accent3>
      <a:accent4>
        <a:srgbClr val="505050"/>
      </a:accent4>
      <a:accent5>
        <a:srgbClr val="9E1212"/>
      </a:accent5>
      <a:accent6>
        <a:srgbClr val="0D3481"/>
      </a:accent6>
      <a:hlink>
        <a:srgbClr val="76B900"/>
      </a:hlink>
      <a:folHlink>
        <a:srgbClr val="00482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61</TotalTime>
  <Words>4047</Words>
  <Application>Microsoft Office PowerPoint</Application>
  <PresentationFormat>Custom</PresentationFormat>
  <Paragraphs>362</Paragraphs>
  <Slides>41</Slides>
  <Notes>41</Notes>
  <HiddenSlides>0</HiddenSlides>
  <MMClips>0</MMClips>
  <ScaleCrop>false</ScaleCrop>
  <HeadingPairs>
    <vt:vector size="6" baseType="variant">
      <vt:variant>
        <vt:lpstr>Fonts Used</vt:lpstr>
      </vt:variant>
      <vt:variant>
        <vt:i4>6</vt:i4>
      </vt:variant>
      <vt:variant>
        <vt:lpstr>Theme</vt:lpstr>
      </vt:variant>
      <vt:variant>
        <vt:i4>5</vt:i4>
      </vt:variant>
      <vt:variant>
        <vt:lpstr>Slide Titles</vt:lpstr>
      </vt:variant>
      <vt:variant>
        <vt:i4>41</vt:i4>
      </vt:variant>
    </vt:vector>
  </HeadingPairs>
  <TitlesOfParts>
    <vt:vector size="52" baseType="lpstr">
      <vt:lpstr>Gill Sans</vt:lpstr>
      <vt:lpstr>Noto Sans Symbols</vt:lpstr>
      <vt:lpstr>Microsoft Yahei</vt:lpstr>
      <vt:lpstr>黑体</vt:lpstr>
      <vt:lpstr>Arial</vt:lpstr>
      <vt:lpstr>Trebuchet MS</vt:lpstr>
      <vt:lpstr>Title &amp; Bullet</vt:lpstr>
      <vt:lpstr>Gallery</vt:lpstr>
      <vt:lpstr>1_Gallery</vt:lpstr>
      <vt:lpstr>11_Title &amp; Bullet</vt:lpstr>
      <vt:lpstr>1_Title &amp; Bullet</vt:lpstr>
      <vt:lpstr>深度学习基础知识</vt:lpstr>
      <vt:lpstr>NVIDIA 深度学习培训中心 (DLI)</vt:lpstr>
      <vt:lpstr>PowerPoint Presentation</vt:lpstr>
      <vt:lpstr>欢迎大家！</vt:lpstr>
      <vt:lpstr>本课程的目标</vt:lpstr>
      <vt:lpstr>课程议题</vt:lpstr>
      <vt:lpstr>课程议题 – 第 1 部分</vt:lpstr>
      <vt:lpstr>愉快地学习！</vt:lpstr>
      <vt:lpstr>人类与机器学习对比</vt:lpstr>
      <vt:lpstr>我们开始吧</vt:lpstr>
      <vt:lpstr>AI 的历史</vt:lpstr>
      <vt:lpstr>人工智能的开端</vt:lpstr>
      <vt:lpstr>早期神经网络</vt:lpstr>
      <vt:lpstr>专家系统</vt:lpstr>
      <vt:lpstr>专家系统 – 局限性</vt:lpstr>
      <vt:lpstr>儿童如何学习 ？</vt:lpstr>
      <vt:lpstr>深度学习革命</vt:lpstr>
      <vt:lpstr>数据</vt:lpstr>
      <vt:lpstr>计算能力</vt:lpstr>
      <vt:lpstr>GPU 的重要性</vt:lpstr>
      <vt:lpstr>什么是深度学习？</vt:lpstr>
      <vt:lpstr>深度学习彻底颠覆了传统的编程方法</vt:lpstr>
      <vt:lpstr>传统编程</vt:lpstr>
      <vt:lpstr>机器学习</vt:lpstr>
      <vt:lpstr>这是一个根本性的转变</vt:lpstr>
      <vt:lpstr>何时选择深度学习</vt:lpstr>
      <vt:lpstr>深度学习与其他 AI 对比</vt:lpstr>
      <vt:lpstr>深度学习正在如何令世界改观</vt:lpstr>
      <vt:lpstr>计算机视觉</vt:lpstr>
      <vt:lpstr>自然语言处理</vt:lpstr>
      <vt:lpstr>推荐系统</vt:lpstr>
      <vt:lpstr>强化学习</vt:lpstr>
      <vt:lpstr>课程概述</vt:lpstr>
      <vt:lpstr>实战练习</vt:lpstr>
      <vt:lpstr>课程结构</vt:lpstr>
      <vt:lpstr>课程所用平台</vt:lpstr>
      <vt:lpstr>课程所用软件</vt:lpstr>
      <vt:lpstr>第一项练习： 对手写体数字进行分类</vt:lpstr>
      <vt:lpstr>认识神经网络</vt:lpstr>
      <vt:lpstr>让我们开始吧！</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深度学习基础知识</dc:title>
  <dc:creator>Danielle Detering</dc:creator>
  <cp:lastModifiedBy>Leo Huang (DLI)</cp:lastModifiedBy>
  <cp:revision>14</cp:revision>
  <dcterms:created xsi:type="dcterms:W3CDTF">2020-08-23T04:44:00Z</dcterms:created>
  <dcterms:modified xsi:type="dcterms:W3CDTF">2024-08-01T06:18:01Z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6b558183-044c-4105-8d9c-cea02a2a3d86_Enabled">
    <vt:lpwstr>True</vt:lpwstr>
  </property>
  <property fmtid="{D5CDD505-2E9C-101B-9397-08002B2CF9AE}" pid="3" name="MSIP_Label_6b558183-044c-4105-8d9c-cea02a2a3d86_SiteId">
    <vt:lpwstr>43083d15-7273-40c1-b7db-39efd9ccc17a</vt:lpwstr>
  </property>
  <property fmtid="{D5CDD505-2E9C-101B-9397-08002B2CF9AE}" pid="4" name="MSIP_Label_6b558183-044c-4105-8d9c-cea02a2a3d86_Owner">
    <vt:lpwstr>ddetering@nvidia.com</vt:lpwstr>
  </property>
  <property fmtid="{D5CDD505-2E9C-101B-9397-08002B2CF9AE}" pid="5" name="MSIP_Label_6b558183-044c-4105-8d9c-cea02a2a3d86_SetDate">
    <vt:lpwstr>2020-08-23T04:46:08.4813584Z</vt:lpwstr>
  </property>
  <property fmtid="{D5CDD505-2E9C-101B-9397-08002B2CF9AE}" pid="6" name="MSIP_Label_6b558183-044c-4105-8d9c-cea02a2a3d86_Name">
    <vt:lpwstr>Unrestricted</vt:lpwstr>
  </property>
  <property fmtid="{D5CDD505-2E9C-101B-9397-08002B2CF9AE}" pid="7" name="MSIP_Label_6b558183-044c-4105-8d9c-cea02a2a3d86_Application">
    <vt:lpwstr>Microsoft Azure Information Protection</vt:lpwstr>
  </property>
  <property fmtid="{D5CDD505-2E9C-101B-9397-08002B2CF9AE}" pid="8" name="MSIP_Label_6b558183-044c-4105-8d9c-cea02a2a3d86_Extended_MSFT_Method">
    <vt:lpwstr>Automatic</vt:lpwstr>
  </property>
  <property fmtid="{D5CDD505-2E9C-101B-9397-08002B2CF9AE}" pid="9" name="Sensitivity">
    <vt:lpwstr>Unrestricted</vt:lpwstr>
  </property>
  <property fmtid="{D5CDD505-2E9C-101B-9397-08002B2CF9AE}" pid="10" name="KSOProductBuildVer">
    <vt:lpwstr>2052-11.1.0.9827</vt:lpwstr>
  </property>
</Properties>
</file>